
<file path=[Content_Types].xml><?xml version="1.0" encoding="utf-8"?>
<Types xmlns="http://schemas.openxmlformats.org/package/2006/content-types">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26" r:id="rId1"/>
  </p:sldMasterIdLst>
  <p:notesMasterIdLst>
    <p:notesMasterId r:id="rId28"/>
  </p:notesMasterIdLst>
  <p:sldIdLst>
    <p:sldId id="256" r:id="rId2"/>
    <p:sldId id="258" r:id="rId3"/>
    <p:sldId id="265" r:id="rId4"/>
    <p:sldId id="421" r:id="rId5"/>
    <p:sldId id="272" r:id="rId6"/>
    <p:sldId id="412" r:id="rId7"/>
    <p:sldId id="285" r:id="rId8"/>
    <p:sldId id="260" r:id="rId9"/>
    <p:sldId id="422" r:id="rId10"/>
    <p:sldId id="297" r:id="rId11"/>
    <p:sldId id="413" r:id="rId12"/>
    <p:sldId id="423" r:id="rId13"/>
    <p:sldId id="424" r:id="rId14"/>
    <p:sldId id="425" r:id="rId15"/>
    <p:sldId id="426" r:id="rId16"/>
    <p:sldId id="427" r:id="rId17"/>
    <p:sldId id="428" r:id="rId18"/>
    <p:sldId id="429" r:id="rId19"/>
    <p:sldId id="430" r:id="rId20"/>
    <p:sldId id="431" r:id="rId21"/>
    <p:sldId id="307" r:id="rId22"/>
    <p:sldId id="436" r:id="rId23"/>
    <p:sldId id="437" r:id="rId24"/>
    <p:sldId id="316" r:id="rId25"/>
    <p:sldId id="438" r:id="rId26"/>
    <p:sldId id="439" r:id="rId27"/>
  </p:sldIdLst>
  <p:sldSz cx="9144000" cy="5143500" type="screen16x9"/>
  <p:notesSz cx="6858000" cy="9144000"/>
  <p:embeddedFontLst>
    <p:embeddedFont>
      <p:font typeface="Hammersmith One" panose="020B0604020202020204" charset="0"/>
      <p:regular r:id="rId29"/>
    </p:embeddedFont>
    <p:embeddedFont>
      <p:font typeface="Arial Unicode MS" panose="020B0604020202020204" pitchFamily="34" charset="-128"/>
      <p:regular r:id="rId30"/>
    </p:embeddedFont>
    <p:embeddedFont>
      <p:font typeface="Manjari" panose="020B0604020202020204" charset="0"/>
      <p:regular r:id="rId31"/>
      <p:bold r:id="rId3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E976F0DD-043F-4610-B038-45EB6DC9C039}">
  <a:tblStyle styleId="{E976F0DD-043F-4610-B038-45EB6DC9C039}"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A32C09DB-81E6-4A68-B1E1-0CED0FF9CEAA}" styleName="Table_1">
    <a:wholeTbl>
      <a:tcTxStyle b="off" i="off">
        <a:font>
          <a:latin typeface="Calibri"/>
          <a:ea typeface="Calibri"/>
          <a:cs typeface="Calibri"/>
        </a:font>
        <a:srgbClr val="000000"/>
      </a:tcTxStyle>
      <a:tcStyle>
        <a:tcBdr>
          <a:left>
            <a:ln w="12700" cap="flat" cmpd="sng">
              <a:solidFill>
                <a:srgbClr val="FFFFFF"/>
              </a:solidFill>
              <a:prstDash val="solid"/>
              <a:round/>
              <a:headEnd type="none" w="sm" len="sm"/>
              <a:tailEnd type="none" w="sm" len="sm"/>
            </a:ln>
          </a:left>
          <a:right>
            <a:ln w="12700" cap="flat" cmpd="sng">
              <a:solidFill>
                <a:srgbClr val="FFFFFF"/>
              </a:solidFill>
              <a:prstDash val="solid"/>
              <a:round/>
              <a:headEnd type="none" w="sm" len="sm"/>
              <a:tailEnd type="none" w="sm" len="sm"/>
            </a:ln>
          </a:right>
          <a:top>
            <a:ln w="12700" cap="flat" cmpd="sng">
              <a:solidFill>
                <a:srgbClr val="FFFFFF"/>
              </a:solidFill>
              <a:prstDash val="solid"/>
              <a:round/>
              <a:headEnd type="none" w="sm" len="sm"/>
              <a:tailEnd type="none" w="sm" len="sm"/>
            </a:ln>
          </a:top>
          <a:bottom>
            <a:ln w="12700" cap="flat" cmpd="sng">
              <a:solidFill>
                <a:srgbClr val="FFFFFF"/>
              </a:solidFill>
              <a:prstDash val="solid"/>
              <a:round/>
              <a:headEnd type="none" w="sm" len="sm"/>
              <a:tailEnd type="none" w="sm" len="sm"/>
            </a:ln>
          </a:bottom>
          <a:insideH>
            <a:ln w="12700" cap="flat" cmpd="sng">
              <a:solidFill>
                <a:srgbClr val="FFFFFF"/>
              </a:solidFill>
              <a:prstDash val="solid"/>
              <a:round/>
              <a:headEnd type="none" w="sm" len="sm"/>
              <a:tailEnd type="none" w="sm" len="sm"/>
            </a:ln>
          </a:insideH>
          <a:insideV>
            <a:ln w="12700" cap="flat" cmpd="sng">
              <a:solidFill>
                <a:srgbClr val="FFFFFF"/>
              </a:solidFill>
              <a:prstDash val="solid"/>
              <a:round/>
              <a:headEnd type="none" w="sm" len="sm"/>
              <a:tailEnd type="none" w="sm" len="sm"/>
            </a:ln>
          </a:insideV>
        </a:tcBdr>
        <a:fill>
          <a:solidFill>
            <a:srgbClr val="F4E7E7"/>
          </a:solidFill>
        </a:fill>
      </a:tcStyle>
    </a:wholeTbl>
    <a:band1H>
      <a:tcTxStyle/>
      <a:tcStyle>
        <a:tcBdr/>
        <a:fill>
          <a:solidFill>
            <a:srgbClr val="E8CCCB"/>
          </a:solidFill>
        </a:fill>
      </a:tcStyle>
    </a:band1H>
    <a:band2H>
      <a:tcTxStyle/>
      <a:tcStyle>
        <a:tcBdr/>
      </a:tcStyle>
    </a:band2H>
    <a:band1V>
      <a:tcTxStyle/>
      <a:tcStyle>
        <a:tcBdr/>
        <a:fill>
          <a:solidFill>
            <a:srgbClr val="E8CCCB"/>
          </a:solidFill>
        </a:fill>
      </a:tcStyle>
    </a:band1V>
    <a:band2V>
      <a:tcTxStyle/>
      <a:tcStyle>
        <a:tcBdr/>
      </a:tcStyle>
    </a:band2V>
    <a:lastCol>
      <a:tcTxStyle b="on" i="off">
        <a:font>
          <a:latin typeface="Calibri"/>
          <a:ea typeface="Calibri"/>
          <a:cs typeface="Calibri"/>
        </a:font>
        <a:srgbClr val="FFFFFF"/>
      </a:tcTxStyle>
      <a:tcStyle>
        <a:tcBdr/>
        <a:fill>
          <a:solidFill>
            <a:srgbClr val="FCBD24"/>
          </a:solidFill>
        </a:fill>
      </a:tcStyle>
    </a:lastCol>
    <a:firstCol>
      <a:tcTxStyle b="on" i="off">
        <a:font>
          <a:latin typeface="Calibri"/>
          <a:ea typeface="Calibri"/>
          <a:cs typeface="Calibri"/>
        </a:font>
        <a:srgbClr val="FFFFFF"/>
      </a:tcTxStyle>
      <a:tcStyle>
        <a:tcBdr/>
        <a:fill>
          <a:solidFill>
            <a:srgbClr val="FCBD24"/>
          </a:solidFill>
        </a:fill>
      </a:tcStyle>
    </a:firstCol>
    <a:lastRow>
      <a:tcTxStyle b="on" i="off">
        <a:font>
          <a:latin typeface="Calibri"/>
          <a:ea typeface="Calibri"/>
          <a:cs typeface="Calibri"/>
        </a:font>
        <a:srgbClr val="FFFFFF"/>
      </a:tcTxStyle>
      <a:tcStyle>
        <a:tcBdr>
          <a:top>
            <a:ln w="38100" cap="flat" cmpd="sng">
              <a:solidFill>
                <a:srgbClr val="FFFFFF"/>
              </a:solidFill>
              <a:prstDash val="solid"/>
              <a:round/>
              <a:headEnd type="none" w="sm" len="sm"/>
              <a:tailEnd type="none" w="sm" len="sm"/>
            </a:ln>
          </a:top>
        </a:tcBdr>
        <a:fill>
          <a:solidFill>
            <a:srgbClr val="FCBD24"/>
          </a:solidFill>
        </a:fill>
      </a:tcStyle>
    </a:lastRow>
    <a:seCell>
      <a:tcTxStyle/>
      <a:tcStyle>
        <a:tcBdr/>
      </a:tcStyle>
    </a:seCell>
    <a:swCell>
      <a:tcTxStyle/>
      <a:tcStyle>
        <a:tcBdr/>
      </a:tcStyle>
    </a:swCell>
    <a:firstRow>
      <a:tcTxStyle b="on" i="off">
        <a:font>
          <a:latin typeface="Calibri"/>
          <a:ea typeface="Calibri"/>
          <a:cs typeface="Calibri"/>
        </a:font>
        <a:srgbClr val="FFFFFF"/>
      </a:tcTxStyle>
      <a:tcStyle>
        <a:tcBdr>
          <a:bottom>
            <a:ln w="38100" cap="flat" cmpd="sng">
              <a:solidFill>
                <a:srgbClr val="FFFFFF"/>
              </a:solidFill>
              <a:prstDash val="solid"/>
              <a:round/>
              <a:headEnd type="none" w="sm" len="sm"/>
              <a:tailEnd type="none" w="sm" len="sm"/>
            </a:ln>
          </a:bottom>
        </a:tcBdr>
        <a:fill>
          <a:solidFill>
            <a:srgbClr val="FCBD24"/>
          </a:solidFill>
        </a:fill>
      </a:tcStyle>
    </a:firstRow>
    <a:neCell>
      <a:tcTxStyle/>
      <a:tcStyle>
        <a:tcBdr/>
      </a:tcStyle>
    </a:neCell>
    <a:nwCell>
      <a:tcTxStyle/>
      <a:tcStyle>
        <a:tcBdr/>
      </a:tcStyle>
    </a:nwCell>
  </a:tblStyle>
  <a:tblStyle styleId="{D30FFF92-FC5B-4E37-A14B-05D34F7CE930}" styleName="Table_2">
    <a:wholeTbl>
      <a:tcTxStyle b="off" i="off">
        <a:font>
          <a:latin typeface="Calibri"/>
          <a:ea typeface="Calibri"/>
          <a:cs typeface="Calibri"/>
        </a:font>
        <a:srgbClr val="000000"/>
      </a:tcTxStyle>
      <a:tcStyle>
        <a:tcBdr>
          <a:left>
            <a:ln w="12700" cap="flat" cmpd="sng">
              <a:solidFill>
                <a:srgbClr val="FFFFFF"/>
              </a:solidFill>
              <a:prstDash val="solid"/>
              <a:round/>
              <a:headEnd type="none" w="sm" len="sm"/>
              <a:tailEnd type="none" w="sm" len="sm"/>
            </a:ln>
          </a:left>
          <a:right>
            <a:ln w="12700" cap="flat" cmpd="sng">
              <a:solidFill>
                <a:srgbClr val="FFFFFF"/>
              </a:solidFill>
              <a:prstDash val="solid"/>
              <a:round/>
              <a:headEnd type="none" w="sm" len="sm"/>
              <a:tailEnd type="none" w="sm" len="sm"/>
            </a:ln>
          </a:right>
          <a:top>
            <a:ln w="12700" cap="flat" cmpd="sng">
              <a:solidFill>
                <a:srgbClr val="FFFFFF"/>
              </a:solidFill>
              <a:prstDash val="solid"/>
              <a:round/>
              <a:headEnd type="none" w="sm" len="sm"/>
              <a:tailEnd type="none" w="sm" len="sm"/>
            </a:ln>
          </a:top>
          <a:bottom>
            <a:ln w="12700" cap="flat" cmpd="sng">
              <a:solidFill>
                <a:srgbClr val="FFFFFF"/>
              </a:solidFill>
              <a:prstDash val="solid"/>
              <a:round/>
              <a:headEnd type="none" w="sm" len="sm"/>
              <a:tailEnd type="none" w="sm" len="sm"/>
            </a:ln>
          </a:bottom>
          <a:insideH>
            <a:ln w="12700" cap="flat" cmpd="sng">
              <a:solidFill>
                <a:srgbClr val="FFFFFF"/>
              </a:solidFill>
              <a:prstDash val="solid"/>
              <a:round/>
              <a:headEnd type="none" w="sm" len="sm"/>
              <a:tailEnd type="none" w="sm" len="sm"/>
            </a:ln>
          </a:insideH>
          <a:insideV>
            <a:ln w="12700" cap="flat" cmpd="sng">
              <a:solidFill>
                <a:srgbClr val="FFFFFF"/>
              </a:solidFill>
              <a:prstDash val="solid"/>
              <a:round/>
              <a:headEnd type="none" w="sm" len="sm"/>
              <a:tailEnd type="none" w="sm" len="sm"/>
            </a:ln>
          </a:insideV>
        </a:tcBdr>
        <a:fill>
          <a:solidFill>
            <a:srgbClr val="E7ECF3"/>
          </a:solidFill>
        </a:fill>
      </a:tcStyle>
    </a:wholeTbl>
    <a:band1H>
      <a:tcTxStyle/>
      <a:tcStyle>
        <a:tcBdr/>
        <a:fill>
          <a:solidFill>
            <a:srgbClr val="CBD7E6"/>
          </a:solidFill>
        </a:fill>
      </a:tcStyle>
    </a:band1H>
    <a:band2H>
      <a:tcTxStyle/>
      <a:tcStyle>
        <a:tcBdr/>
      </a:tcStyle>
    </a:band2H>
    <a:band1V>
      <a:tcTxStyle/>
      <a:tcStyle>
        <a:tcBdr/>
        <a:fill>
          <a:solidFill>
            <a:srgbClr val="CBD7E6"/>
          </a:solidFill>
        </a:fill>
      </a:tcStyle>
    </a:band1V>
    <a:band2V>
      <a:tcTxStyle/>
      <a:tcStyle>
        <a:tcBdr/>
      </a:tcStyle>
    </a:band2V>
    <a:lastCol>
      <a:tcTxStyle b="on" i="off">
        <a:font>
          <a:latin typeface="Calibri"/>
          <a:ea typeface="Calibri"/>
          <a:cs typeface="Calibri"/>
        </a:font>
        <a:srgbClr val="FFFFFF"/>
      </a:tcTxStyle>
      <a:tcStyle>
        <a:tcBdr/>
        <a:fill>
          <a:solidFill>
            <a:srgbClr val="5EB2FC"/>
          </a:solidFill>
        </a:fill>
      </a:tcStyle>
    </a:lastCol>
    <a:firstCol>
      <a:tcTxStyle b="on" i="off">
        <a:font>
          <a:latin typeface="Calibri"/>
          <a:ea typeface="Calibri"/>
          <a:cs typeface="Calibri"/>
        </a:font>
        <a:srgbClr val="FFFFFF"/>
      </a:tcTxStyle>
      <a:tcStyle>
        <a:tcBdr/>
        <a:fill>
          <a:solidFill>
            <a:srgbClr val="5EB2FC"/>
          </a:solidFill>
        </a:fill>
      </a:tcStyle>
    </a:firstCol>
    <a:lastRow>
      <a:tcTxStyle b="on" i="off">
        <a:font>
          <a:latin typeface="Calibri"/>
          <a:ea typeface="Calibri"/>
          <a:cs typeface="Calibri"/>
        </a:font>
        <a:srgbClr val="FFFFFF"/>
      </a:tcTxStyle>
      <a:tcStyle>
        <a:tcBdr>
          <a:top>
            <a:ln w="38100" cap="flat" cmpd="sng">
              <a:solidFill>
                <a:srgbClr val="FFFFFF"/>
              </a:solidFill>
              <a:prstDash val="solid"/>
              <a:round/>
              <a:headEnd type="none" w="sm" len="sm"/>
              <a:tailEnd type="none" w="sm" len="sm"/>
            </a:ln>
          </a:top>
        </a:tcBdr>
        <a:fill>
          <a:solidFill>
            <a:srgbClr val="5EB2FC"/>
          </a:solidFill>
        </a:fill>
      </a:tcStyle>
    </a:lastRow>
    <a:seCell>
      <a:tcTxStyle/>
      <a:tcStyle>
        <a:tcBdr/>
      </a:tcStyle>
    </a:seCell>
    <a:swCell>
      <a:tcTxStyle/>
      <a:tcStyle>
        <a:tcBdr/>
      </a:tcStyle>
    </a:swCell>
    <a:firstRow>
      <a:tcTxStyle b="on" i="off">
        <a:font>
          <a:latin typeface="Calibri"/>
          <a:ea typeface="Calibri"/>
          <a:cs typeface="Calibri"/>
        </a:font>
        <a:srgbClr val="FFFFFF"/>
      </a:tcTxStyle>
      <a:tcStyle>
        <a:tcBdr>
          <a:bottom>
            <a:ln w="38100" cap="flat" cmpd="sng">
              <a:solidFill>
                <a:srgbClr val="FFFFFF"/>
              </a:solidFill>
              <a:prstDash val="solid"/>
              <a:round/>
              <a:headEnd type="none" w="sm" len="sm"/>
              <a:tailEnd type="none" w="sm" len="sm"/>
            </a:ln>
          </a:bottom>
        </a:tcBdr>
        <a:fill>
          <a:solidFill>
            <a:srgbClr val="5EB2FC"/>
          </a:solidFill>
        </a:fill>
      </a:tcStyle>
    </a:firstRow>
    <a:neCell>
      <a:tcTxStyle/>
      <a:tcStyle>
        <a:tcBdr/>
      </a:tcStyle>
    </a:neCell>
    <a:nwCell>
      <a:tcTxStyle/>
      <a:tcStyle>
        <a:tcBdr/>
      </a:tcStyle>
    </a:nwCell>
  </a:tblStyle>
  <a:tblStyle styleId="{55CB57A2-1D48-4E57-8F49-A5494D8BB810}" styleName="Table_3">
    <a:wholeTbl>
      <a:tcTxStyle b="off" i="off">
        <a:font>
          <a:latin typeface="Calibri"/>
          <a:ea typeface="Calibri"/>
          <a:cs typeface="Calibri"/>
        </a:font>
        <a:srgbClr val="000000"/>
      </a:tcTxStyle>
      <a:tcStyle>
        <a:tcBdr>
          <a:left>
            <a:ln w="12700" cap="flat" cmpd="sng">
              <a:solidFill>
                <a:srgbClr val="FFFFFF"/>
              </a:solidFill>
              <a:prstDash val="solid"/>
              <a:round/>
              <a:headEnd type="none" w="sm" len="sm"/>
              <a:tailEnd type="none" w="sm" len="sm"/>
            </a:ln>
          </a:left>
          <a:right>
            <a:ln w="12700" cap="flat" cmpd="sng">
              <a:solidFill>
                <a:srgbClr val="FFFFFF"/>
              </a:solidFill>
              <a:prstDash val="solid"/>
              <a:round/>
              <a:headEnd type="none" w="sm" len="sm"/>
              <a:tailEnd type="none" w="sm" len="sm"/>
            </a:ln>
          </a:right>
          <a:top>
            <a:ln w="12700" cap="flat" cmpd="sng">
              <a:solidFill>
                <a:srgbClr val="FFFFFF"/>
              </a:solidFill>
              <a:prstDash val="solid"/>
              <a:round/>
              <a:headEnd type="none" w="sm" len="sm"/>
              <a:tailEnd type="none" w="sm" len="sm"/>
            </a:ln>
          </a:top>
          <a:bottom>
            <a:ln w="12700" cap="flat" cmpd="sng">
              <a:solidFill>
                <a:srgbClr val="FFFFFF"/>
              </a:solidFill>
              <a:prstDash val="solid"/>
              <a:round/>
              <a:headEnd type="none" w="sm" len="sm"/>
              <a:tailEnd type="none" w="sm" len="sm"/>
            </a:ln>
          </a:bottom>
          <a:insideH>
            <a:ln w="12700" cap="flat" cmpd="sng">
              <a:solidFill>
                <a:srgbClr val="FFFFFF"/>
              </a:solidFill>
              <a:prstDash val="solid"/>
              <a:round/>
              <a:headEnd type="none" w="sm" len="sm"/>
              <a:tailEnd type="none" w="sm" len="sm"/>
            </a:ln>
          </a:insideH>
          <a:insideV>
            <a:ln w="12700" cap="flat" cmpd="sng">
              <a:solidFill>
                <a:srgbClr val="FFFFFF"/>
              </a:solidFill>
              <a:prstDash val="solid"/>
              <a:round/>
              <a:headEnd type="none" w="sm" len="sm"/>
              <a:tailEnd type="none" w="sm" len="sm"/>
            </a:ln>
          </a:insideV>
        </a:tcBdr>
        <a:fill>
          <a:solidFill>
            <a:srgbClr val="E8E7E8"/>
          </a:solidFill>
        </a:fill>
      </a:tcStyle>
    </a:wholeTbl>
    <a:band1H>
      <a:tcTxStyle/>
      <a:tcStyle>
        <a:tcBdr/>
        <a:fill>
          <a:solidFill>
            <a:srgbClr val="CECBCF"/>
          </a:solidFill>
        </a:fill>
      </a:tcStyle>
    </a:band1H>
    <a:band2H>
      <a:tcTxStyle/>
      <a:tcStyle>
        <a:tcBdr/>
      </a:tcStyle>
    </a:band2H>
    <a:band1V>
      <a:tcTxStyle/>
      <a:tcStyle>
        <a:tcBdr/>
        <a:fill>
          <a:solidFill>
            <a:srgbClr val="CECBCF"/>
          </a:solidFill>
        </a:fill>
      </a:tcStyle>
    </a:band1V>
    <a:band2V>
      <a:tcTxStyle/>
      <a:tcStyle>
        <a:tcBdr/>
      </a:tcStyle>
    </a:band2V>
    <a:lastCol>
      <a:tcTxStyle b="on" i="off">
        <a:font>
          <a:latin typeface="Calibri"/>
          <a:ea typeface="Calibri"/>
          <a:cs typeface="Calibri"/>
        </a:font>
        <a:srgbClr val="FFFFFF"/>
      </a:tcTxStyle>
      <a:tcStyle>
        <a:tcBdr/>
        <a:fill>
          <a:solidFill>
            <a:srgbClr val="EC3A3B"/>
          </a:solidFill>
        </a:fill>
      </a:tcStyle>
    </a:lastCol>
    <a:firstCol>
      <a:tcTxStyle b="on" i="off">
        <a:font>
          <a:latin typeface="Calibri"/>
          <a:ea typeface="Calibri"/>
          <a:cs typeface="Calibri"/>
        </a:font>
        <a:srgbClr val="FFFFFF"/>
      </a:tcTxStyle>
      <a:tcStyle>
        <a:tcBdr/>
        <a:fill>
          <a:solidFill>
            <a:srgbClr val="EC3A3B"/>
          </a:solidFill>
        </a:fill>
      </a:tcStyle>
    </a:firstCol>
    <a:lastRow>
      <a:tcTxStyle b="on" i="off">
        <a:font>
          <a:latin typeface="Calibri"/>
          <a:ea typeface="Calibri"/>
          <a:cs typeface="Calibri"/>
        </a:font>
        <a:srgbClr val="FFFFFF"/>
      </a:tcTxStyle>
      <a:tcStyle>
        <a:tcBdr>
          <a:top>
            <a:ln w="38100" cap="flat" cmpd="sng">
              <a:solidFill>
                <a:srgbClr val="FFFFFF"/>
              </a:solidFill>
              <a:prstDash val="solid"/>
              <a:round/>
              <a:headEnd type="none" w="sm" len="sm"/>
              <a:tailEnd type="none" w="sm" len="sm"/>
            </a:ln>
          </a:top>
        </a:tcBdr>
        <a:fill>
          <a:solidFill>
            <a:srgbClr val="EC3A3B"/>
          </a:solidFill>
        </a:fill>
      </a:tcStyle>
    </a:lastRow>
    <a:seCell>
      <a:tcTxStyle/>
      <a:tcStyle>
        <a:tcBdr/>
      </a:tcStyle>
    </a:seCell>
    <a:swCell>
      <a:tcTxStyle/>
      <a:tcStyle>
        <a:tcBdr/>
      </a:tcStyle>
    </a:swCell>
    <a:firstRow>
      <a:tcTxStyle b="on" i="off">
        <a:font>
          <a:latin typeface="Calibri"/>
          <a:ea typeface="Calibri"/>
          <a:cs typeface="Calibri"/>
        </a:font>
        <a:srgbClr val="FFFFFF"/>
      </a:tcTxStyle>
      <a:tcStyle>
        <a:tcBdr>
          <a:bottom>
            <a:ln w="38100" cap="flat" cmpd="sng">
              <a:solidFill>
                <a:srgbClr val="FFFFFF"/>
              </a:solidFill>
              <a:prstDash val="solid"/>
              <a:round/>
              <a:headEnd type="none" w="sm" len="sm"/>
              <a:tailEnd type="none" w="sm" len="sm"/>
            </a:ln>
          </a:bottom>
        </a:tcBdr>
        <a:fill>
          <a:solidFill>
            <a:srgbClr val="EC3A3B"/>
          </a:solidFill>
        </a:fill>
      </a:tcStyle>
    </a:firstRow>
    <a:neCell>
      <a:tcTxStyle/>
      <a:tcStyle>
        <a:tcBdr/>
      </a:tcStyle>
    </a:neCell>
    <a:nwCell>
      <a:tcTxStyle/>
      <a:tcStyle>
        <a:tcBdr/>
      </a:tcStyle>
    </a:nwCell>
  </a:tblStyle>
  <a:tblStyle styleId="{9883C2B0-0CEF-4AD9-ACF1-938F7F267D42}" styleName="Table_4">
    <a:wholeTbl>
      <a:tcTxStyle b="off" i="off">
        <a:font>
          <a:latin typeface="Calibri"/>
          <a:ea typeface="Calibri"/>
          <a:cs typeface="Calibri"/>
        </a:font>
        <a:srgbClr val="000000"/>
      </a:tcTxStyle>
      <a:tcStyle>
        <a:tcBdr>
          <a:left>
            <a:ln w="12700" cap="flat" cmpd="sng">
              <a:solidFill>
                <a:srgbClr val="FFFFFF"/>
              </a:solidFill>
              <a:prstDash val="solid"/>
              <a:round/>
              <a:headEnd type="none" w="sm" len="sm"/>
              <a:tailEnd type="none" w="sm" len="sm"/>
            </a:ln>
          </a:left>
          <a:right>
            <a:ln w="12700" cap="flat" cmpd="sng">
              <a:solidFill>
                <a:srgbClr val="FFFFFF"/>
              </a:solidFill>
              <a:prstDash val="solid"/>
              <a:round/>
              <a:headEnd type="none" w="sm" len="sm"/>
              <a:tailEnd type="none" w="sm" len="sm"/>
            </a:ln>
          </a:right>
          <a:top>
            <a:ln w="12700" cap="flat" cmpd="sng">
              <a:solidFill>
                <a:srgbClr val="FFFFFF"/>
              </a:solidFill>
              <a:prstDash val="solid"/>
              <a:round/>
              <a:headEnd type="none" w="sm" len="sm"/>
              <a:tailEnd type="none" w="sm" len="sm"/>
            </a:ln>
          </a:top>
          <a:bottom>
            <a:ln w="12700" cap="flat" cmpd="sng">
              <a:solidFill>
                <a:srgbClr val="FFFFFF"/>
              </a:solidFill>
              <a:prstDash val="solid"/>
              <a:round/>
              <a:headEnd type="none" w="sm" len="sm"/>
              <a:tailEnd type="none" w="sm" len="sm"/>
            </a:ln>
          </a:bottom>
          <a:insideH>
            <a:ln w="12700" cap="flat" cmpd="sng">
              <a:solidFill>
                <a:srgbClr val="FFFFFF"/>
              </a:solidFill>
              <a:prstDash val="solid"/>
              <a:round/>
              <a:headEnd type="none" w="sm" len="sm"/>
              <a:tailEnd type="none" w="sm" len="sm"/>
            </a:ln>
          </a:insideH>
          <a:insideV>
            <a:ln w="12700" cap="flat" cmpd="sng">
              <a:solidFill>
                <a:srgbClr val="FFFFFF"/>
              </a:solidFill>
              <a:prstDash val="solid"/>
              <a:round/>
              <a:headEnd type="none" w="sm" len="sm"/>
              <a:tailEnd type="none" w="sm" len="sm"/>
            </a:ln>
          </a:insideV>
        </a:tcBdr>
        <a:fill>
          <a:solidFill>
            <a:srgbClr val="E7F0ED"/>
          </a:solidFill>
        </a:fill>
      </a:tcStyle>
    </a:wholeTbl>
    <a:band1H>
      <a:tcTxStyle/>
      <a:tcStyle>
        <a:tcBdr/>
        <a:fill>
          <a:solidFill>
            <a:srgbClr val="CADFD8"/>
          </a:solidFill>
        </a:fill>
      </a:tcStyle>
    </a:band1H>
    <a:band2H>
      <a:tcTxStyle/>
      <a:tcStyle>
        <a:tcBdr/>
      </a:tcStyle>
    </a:band2H>
    <a:band1V>
      <a:tcTxStyle/>
      <a:tcStyle>
        <a:tcBdr/>
        <a:fill>
          <a:solidFill>
            <a:srgbClr val="CADFD8"/>
          </a:solidFill>
        </a:fill>
      </a:tcStyle>
    </a:band1V>
    <a:band2V>
      <a:tcTxStyle/>
      <a:tcStyle>
        <a:tcBdr/>
      </a:tcStyle>
    </a:band2V>
    <a:lastCol>
      <a:tcTxStyle b="on" i="off">
        <a:font>
          <a:latin typeface="Calibri"/>
          <a:ea typeface="Calibri"/>
          <a:cs typeface="Calibri"/>
        </a:font>
        <a:srgbClr val="FFFFFF"/>
      </a:tcTxStyle>
      <a:tcStyle>
        <a:tcBdr/>
        <a:fill>
          <a:solidFill>
            <a:srgbClr val="69E781"/>
          </a:solidFill>
        </a:fill>
      </a:tcStyle>
    </a:lastCol>
    <a:firstCol>
      <a:tcTxStyle b="on" i="off">
        <a:font>
          <a:latin typeface="Calibri"/>
          <a:ea typeface="Calibri"/>
          <a:cs typeface="Calibri"/>
        </a:font>
        <a:srgbClr val="FFFFFF"/>
      </a:tcTxStyle>
      <a:tcStyle>
        <a:tcBdr/>
        <a:fill>
          <a:solidFill>
            <a:srgbClr val="69E781"/>
          </a:solidFill>
        </a:fill>
      </a:tcStyle>
    </a:firstCol>
    <a:lastRow>
      <a:tcTxStyle b="on" i="off">
        <a:font>
          <a:latin typeface="Calibri"/>
          <a:ea typeface="Calibri"/>
          <a:cs typeface="Calibri"/>
        </a:font>
        <a:srgbClr val="FFFFFF"/>
      </a:tcTxStyle>
      <a:tcStyle>
        <a:tcBdr>
          <a:top>
            <a:ln w="38100" cap="flat" cmpd="sng">
              <a:solidFill>
                <a:srgbClr val="FFFFFF"/>
              </a:solidFill>
              <a:prstDash val="solid"/>
              <a:round/>
              <a:headEnd type="none" w="sm" len="sm"/>
              <a:tailEnd type="none" w="sm" len="sm"/>
            </a:ln>
          </a:top>
        </a:tcBdr>
        <a:fill>
          <a:solidFill>
            <a:srgbClr val="69E781"/>
          </a:solidFill>
        </a:fill>
      </a:tcStyle>
    </a:lastRow>
    <a:seCell>
      <a:tcTxStyle/>
      <a:tcStyle>
        <a:tcBdr/>
      </a:tcStyle>
    </a:seCell>
    <a:swCell>
      <a:tcTxStyle/>
      <a:tcStyle>
        <a:tcBdr/>
      </a:tcStyle>
    </a:swCell>
    <a:firstRow>
      <a:tcTxStyle b="on" i="off">
        <a:font>
          <a:latin typeface="Calibri"/>
          <a:ea typeface="Calibri"/>
          <a:cs typeface="Calibri"/>
        </a:font>
        <a:srgbClr val="FFFFFF"/>
      </a:tcTxStyle>
      <a:tcStyle>
        <a:tcBdr>
          <a:bottom>
            <a:ln w="38100" cap="flat" cmpd="sng">
              <a:solidFill>
                <a:srgbClr val="FFFFFF"/>
              </a:solidFill>
              <a:prstDash val="solid"/>
              <a:round/>
              <a:headEnd type="none" w="sm" len="sm"/>
              <a:tailEnd type="none" w="sm" len="sm"/>
            </a:ln>
          </a:bottom>
        </a:tcBdr>
        <a:fill>
          <a:solidFill>
            <a:srgbClr val="69E781"/>
          </a:solidFill>
        </a:fill>
      </a:tcStyle>
    </a:firstRow>
    <a:neCell>
      <a:tcTxStyle/>
      <a:tcStyle>
        <a:tcBdr/>
      </a:tcStyle>
    </a:neCell>
    <a:nwCell>
      <a:tcTxStyle/>
      <a:tcStyle>
        <a:tcBdr/>
      </a:tcStyle>
    </a:nwCell>
  </a:tblStyle>
  <a:tblStyle styleId="{A97AD903-26F2-4332-84C7-6097E41E73AE}" styleName="Table_5">
    <a:wholeTbl>
      <a:tcTxStyle b="off" i="off">
        <a:font>
          <a:latin typeface="Calibri"/>
          <a:ea typeface="Calibri"/>
          <a:cs typeface="Calibri"/>
        </a:font>
        <a:srgbClr val="000000"/>
      </a:tcTxStyle>
      <a:tcStyle>
        <a:tcBdr>
          <a:left>
            <a:ln w="12700" cap="flat" cmpd="sng">
              <a:solidFill>
                <a:srgbClr val="FFFFFF"/>
              </a:solidFill>
              <a:prstDash val="solid"/>
              <a:round/>
              <a:headEnd type="none" w="sm" len="sm"/>
              <a:tailEnd type="none" w="sm" len="sm"/>
            </a:ln>
          </a:left>
          <a:right>
            <a:ln w="12700" cap="flat" cmpd="sng">
              <a:solidFill>
                <a:srgbClr val="FFFFFF"/>
              </a:solidFill>
              <a:prstDash val="solid"/>
              <a:round/>
              <a:headEnd type="none" w="sm" len="sm"/>
              <a:tailEnd type="none" w="sm" len="sm"/>
            </a:ln>
          </a:right>
          <a:top>
            <a:ln w="12700" cap="flat" cmpd="sng">
              <a:solidFill>
                <a:srgbClr val="FFFFFF"/>
              </a:solidFill>
              <a:prstDash val="solid"/>
              <a:round/>
              <a:headEnd type="none" w="sm" len="sm"/>
              <a:tailEnd type="none" w="sm" len="sm"/>
            </a:ln>
          </a:top>
          <a:bottom>
            <a:ln w="12700" cap="flat" cmpd="sng">
              <a:solidFill>
                <a:srgbClr val="FFFFFF"/>
              </a:solidFill>
              <a:prstDash val="solid"/>
              <a:round/>
              <a:headEnd type="none" w="sm" len="sm"/>
              <a:tailEnd type="none" w="sm" len="sm"/>
            </a:ln>
          </a:bottom>
          <a:insideH>
            <a:ln w="12700" cap="flat" cmpd="sng">
              <a:solidFill>
                <a:srgbClr val="FFFFFF"/>
              </a:solidFill>
              <a:prstDash val="solid"/>
              <a:round/>
              <a:headEnd type="none" w="sm" len="sm"/>
              <a:tailEnd type="none" w="sm" len="sm"/>
            </a:ln>
          </a:insideH>
          <a:insideV>
            <a:ln w="12700" cap="flat" cmpd="sng">
              <a:solidFill>
                <a:srgbClr val="FFFFFF"/>
              </a:solidFill>
              <a:prstDash val="solid"/>
              <a:round/>
              <a:headEnd type="none" w="sm" len="sm"/>
              <a:tailEnd type="none" w="sm" len="sm"/>
            </a:ln>
          </a:insideV>
        </a:tcBdr>
        <a:fill>
          <a:solidFill>
            <a:srgbClr val="FDEFE6"/>
          </a:solidFill>
        </a:fill>
      </a:tcStyle>
    </a:wholeTbl>
    <a:band1H>
      <a:tcTxStyle/>
      <a:tcStyle>
        <a:tcBdr/>
        <a:fill>
          <a:solidFill>
            <a:srgbClr val="FADECA"/>
          </a:solidFill>
        </a:fill>
      </a:tcStyle>
    </a:band1H>
    <a:band2H>
      <a:tcTxStyle/>
      <a:tcStyle>
        <a:tcBdr/>
      </a:tcStyle>
    </a:band2H>
    <a:band1V>
      <a:tcTxStyle/>
      <a:tcStyle>
        <a:tcBdr/>
        <a:fill>
          <a:solidFill>
            <a:srgbClr val="FADECA"/>
          </a:solidFill>
        </a:fill>
      </a:tcStyle>
    </a:band1V>
    <a:band2V>
      <a:tcTxStyle/>
      <a:tcStyle>
        <a:tcBdr/>
      </a:tcStyle>
    </a:band2V>
    <a:lastCol>
      <a:tcTxStyle b="on" i="off">
        <a:font>
          <a:latin typeface="Calibri"/>
          <a:ea typeface="Calibri"/>
          <a:cs typeface="Calibri"/>
        </a:font>
        <a:srgbClr val="FFFFFF"/>
      </a:tcTxStyle>
      <a:tcStyle>
        <a:tcBdr/>
        <a:fill>
          <a:solidFill>
            <a:srgbClr val="4949E7"/>
          </a:solidFill>
        </a:fill>
      </a:tcStyle>
    </a:lastCol>
    <a:firstCol>
      <a:tcTxStyle b="on" i="off">
        <a:font>
          <a:latin typeface="Calibri"/>
          <a:ea typeface="Calibri"/>
          <a:cs typeface="Calibri"/>
        </a:font>
        <a:srgbClr val="FFFFFF"/>
      </a:tcTxStyle>
      <a:tcStyle>
        <a:tcBdr/>
        <a:fill>
          <a:solidFill>
            <a:srgbClr val="4949E7"/>
          </a:solidFill>
        </a:fill>
      </a:tcStyle>
    </a:firstCol>
    <a:lastRow>
      <a:tcTxStyle b="on" i="off">
        <a:font>
          <a:latin typeface="Calibri"/>
          <a:ea typeface="Calibri"/>
          <a:cs typeface="Calibri"/>
        </a:font>
        <a:srgbClr val="FFFFFF"/>
      </a:tcTxStyle>
      <a:tcStyle>
        <a:tcBdr>
          <a:top>
            <a:ln w="38100" cap="flat" cmpd="sng">
              <a:solidFill>
                <a:srgbClr val="FFFFFF"/>
              </a:solidFill>
              <a:prstDash val="solid"/>
              <a:round/>
              <a:headEnd type="none" w="sm" len="sm"/>
              <a:tailEnd type="none" w="sm" len="sm"/>
            </a:ln>
          </a:top>
        </a:tcBdr>
        <a:fill>
          <a:solidFill>
            <a:srgbClr val="4949E7"/>
          </a:solidFill>
        </a:fill>
      </a:tcStyle>
    </a:lastRow>
    <a:seCell>
      <a:tcTxStyle/>
      <a:tcStyle>
        <a:tcBdr/>
      </a:tcStyle>
    </a:seCell>
    <a:swCell>
      <a:tcTxStyle/>
      <a:tcStyle>
        <a:tcBdr/>
      </a:tcStyle>
    </a:swCell>
    <a:firstRow>
      <a:tcTxStyle b="on" i="off">
        <a:font>
          <a:latin typeface="Calibri"/>
          <a:ea typeface="Calibri"/>
          <a:cs typeface="Calibri"/>
        </a:font>
        <a:srgbClr val="FFFFFF"/>
      </a:tcTxStyle>
      <a:tcStyle>
        <a:tcBdr>
          <a:bottom>
            <a:ln w="38100" cap="flat" cmpd="sng">
              <a:solidFill>
                <a:srgbClr val="FFFFFF"/>
              </a:solidFill>
              <a:prstDash val="solid"/>
              <a:round/>
              <a:headEnd type="none" w="sm" len="sm"/>
              <a:tailEnd type="none" w="sm" len="sm"/>
            </a:ln>
          </a:bottom>
        </a:tcBdr>
        <a:fill>
          <a:solidFill>
            <a:srgbClr val="4949E7"/>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4" d="100"/>
          <a:sy n="114" d="100"/>
        </p:scale>
        <p:origin x="552" y="2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2.fntdata"/><Relationship Id="rId35"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EFC1166-48DF-4834-8491-0275DD41AB7E}" type="doc">
      <dgm:prSet loTypeId="urn:microsoft.com/office/officeart/2008/layout/VerticalCurvedList" loCatId="list" qsTypeId="urn:microsoft.com/office/officeart/2005/8/quickstyle/simple1" qsCatId="simple" csTypeId="urn:microsoft.com/office/officeart/2005/8/colors/colorful2" csCatId="colorful" phldr="1"/>
      <dgm:spPr/>
      <dgm:t>
        <a:bodyPr/>
        <a:lstStyle/>
        <a:p>
          <a:endParaRPr lang="en-US"/>
        </a:p>
      </dgm:t>
    </dgm:pt>
    <dgm:pt modelId="{6D84FCFD-D232-4E0B-BFB9-88AB57ED6C9D}">
      <dgm:prSet phldrT="[Text]"/>
      <dgm:spPr/>
      <dgm:t>
        <a:bodyPr/>
        <a:lstStyle/>
        <a:p>
          <a:pPr algn="just"/>
          <a:r>
            <a:rPr lang="vi-VN" dirty="0"/>
            <a:t>Lựa chọn </a:t>
          </a:r>
          <a:r>
            <a:rPr lang="en-US" dirty="0"/>
            <a:t>SGK </a:t>
          </a:r>
          <a:r>
            <a:rPr lang="en-US" dirty="0" err="1"/>
            <a:t>trong</a:t>
          </a:r>
          <a:r>
            <a:rPr lang="vi-VN" dirty="0"/>
            <a:t> danh mục </a:t>
          </a:r>
          <a:r>
            <a:rPr lang="en-US" dirty="0"/>
            <a:t>SGK</a:t>
          </a:r>
          <a:r>
            <a:rPr lang="vi-VN" dirty="0"/>
            <a:t> đã được Bộ trưởng Bộ </a:t>
          </a:r>
          <a:r>
            <a:rPr lang="en-US" dirty="0"/>
            <a:t>GD&amp;ĐT</a:t>
          </a:r>
          <a:r>
            <a:rPr lang="vi-VN" dirty="0"/>
            <a:t> phê </a:t>
          </a:r>
          <a:r>
            <a:rPr lang="vi-VN" dirty="0" smtClean="0"/>
            <a:t>duyệt.</a:t>
          </a:r>
          <a:r>
            <a:rPr lang="en-US" dirty="0" smtClean="0"/>
            <a:t> </a:t>
          </a:r>
          <a:endParaRPr lang="en-US" dirty="0"/>
        </a:p>
      </dgm:t>
    </dgm:pt>
    <dgm:pt modelId="{801A088B-1F31-43C9-BE06-384D39FFD3CE}" type="parTrans" cxnId="{E0B6B360-3E86-4543-855B-63A3467E2BBD}">
      <dgm:prSet/>
      <dgm:spPr/>
      <dgm:t>
        <a:bodyPr/>
        <a:lstStyle/>
        <a:p>
          <a:endParaRPr lang="en-US"/>
        </a:p>
      </dgm:t>
    </dgm:pt>
    <dgm:pt modelId="{FC146763-E5F8-4037-9976-8AF7FBBBA4A6}" type="sibTrans" cxnId="{E0B6B360-3E86-4543-855B-63A3467E2BBD}">
      <dgm:prSet/>
      <dgm:spPr/>
      <dgm:t>
        <a:bodyPr/>
        <a:lstStyle/>
        <a:p>
          <a:endParaRPr lang="en-US"/>
        </a:p>
      </dgm:t>
    </dgm:pt>
    <dgm:pt modelId="{DD5B1B7E-1F2C-410F-B2F9-933122D9AB8E}">
      <dgm:prSet phldrT="[Text]"/>
      <dgm:spPr/>
      <dgm:t>
        <a:bodyPr/>
        <a:lstStyle/>
        <a:p>
          <a:pPr algn="just"/>
          <a:r>
            <a:rPr lang="en-US" dirty="0"/>
            <a:t>M</a:t>
          </a:r>
          <a:r>
            <a:rPr lang="vi-VN" dirty="0"/>
            <a:t>ỗi khối lớp lựa chọn </a:t>
          </a:r>
          <a:r>
            <a:rPr lang="en-US" dirty="0"/>
            <a:t>01 (</a:t>
          </a:r>
          <a:r>
            <a:rPr lang="vi-VN" dirty="0"/>
            <a:t>một</a:t>
          </a:r>
          <a:r>
            <a:rPr lang="en-US" dirty="0"/>
            <a:t>) SGK </a:t>
          </a:r>
          <a:r>
            <a:rPr lang="en-US" dirty="0" err="1"/>
            <a:t>cho</a:t>
          </a:r>
          <a:r>
            <a:rPr lang="en-US" dirty="0"/>
            <a:t> </a:t>
          </a:r>
          <a:r>
            <a:rPr lang="en-US" dirty="0" err="1"/>
            <a:t>mỗi</a:t>
          </a:r>
          <a:r>
            <a:rPr lang="en-US" dirty="0"/>
            <a:t> </a:t>
          </a:r>
          <a:r>
            <a:rPr lang="vi-VN" dirty="0"/>
            <a:t>môn học, hoạt động giáo dục (</a:t>
          </a:r>
          <a:r>
            <a:rPr lang="en-US" dirty="0"/>
            <a:t>bao </a:t>
          </a:r>
          <a:r>
            <a:rPr lang="en-US" dirty="0" err="1"/>
            <a:t>gồm</a:t>
          </a:r>
          <a:r>
            <a:rPr lang="en-US" dirty="0"/>
            <a:t> </a:t>
          </a:r>
          <a:r>
            <a:rPr lang="en-US" dirty="0" err="1"/>
            <a:t>các</a:t>
          </a:r>
          <a:r>
            <a:rPr lang="en-US" dirty="0"/>
            <a:t> </a:t>
          </a:r>
          <a:r>
            <a:rPr lang="en-US" dirty="0" err="1"/>
            <a:t>nội</a:t>
          </a:r>
          <a:r>
            <a:rPr lang="en-US" dirty="0"/>
            <a:t> dung, </a:t>
          </a:r>
          <a:r>
            <a:rPr lang="en-US" dirty="0" err="1"/>
            <a:t>chuyên</a:t>
          </a:r>
          <a:r>
            <a:rPr lang="en-US" dirty="0"/>
            <a:t> </a:t>
          </a:r>
          <a:r>
            <a:rPr lang="en-US" dirty="0" err="1"/>
            <a:t>đề</a:t>
          </a:r>
          <a:r>
            <a:rPr lang="en-US" dirty="0"/>
            <a:t> </a:t>
          </a:r>
          <a:r>
            <a:rPr lang="en-US" dirty="0" err="1"/>
            <a:t>học</a:t>
          </a:r>
          <a:r>
            <a:rPr lang="en-US" dirty="0"/>
            <a:t> </a:t>
          </a:r>
          <a:r>
            <a:rPr lang="en-US" dirty="0" err="1"/>
            <a:t>tập</a:t>
          </a:r>
          <a:r>
            <a:rPr lang="en-US" dirty="0"/>
            <a:t> </a:t>
          </a:r>
          <a:r>
            <a:rPr lang="en-US" dirty="0" err="1"/>
            <a:t>lựa</a:t>
          </a:r>
          <a:r>
            <a:rPr lang="en-US" dirty="0"/>
            <a:t> </a:t>
          </a:r>
          <a:r>
            <a:rPr lang="en-US" dirty="0" err="1"/>
            <a:t>chọn</a:t>
          </a:r>
          <a:r>
            <a:rPr lang="en-US" dirty="0"/>
            <a:t> </a:t>
          </a:r>
          <a:r>
            <a:rPr lang="en-US" dirty="0" err="1"/>
            <a:t>nếu</a:t>
          </a:r>
          <a:r>
            <a:rPr lang="en-US" dirty="0"/>
            <a:t> </a:t>
          </a:r>
          <a:r>
            <a:rPr lang="en-US" dirty="0" err="1"/>
            <a:t>có</a:t>
          </a:r>
          <a:r>
            <a:rPr lang="vi-VN" dirty="0"/>
            <a:t>) </a:t>
          </a:r>
          <a:r>
            <a:rPr lang="en-US" dirty="0" err="1"/>
            <a:t>được</a:t>
          </a:r>
          <a:r>
            <a:rPr lang="en-US" dirty="0"/>
            <a:t> </a:t>
          </a:r>
          <a:r>
            <a:rPr lang="en-US" dirty="0" err="1"/>
            <a:t>thực</a:t>
          </a:r>
          <a:r>
            <a:rPr lang="en-US" dirty="0"/>
            <a:t> </a:t>
          </a:r>
          <a:r>
            <a:rPr lang="en-US" dirty="0" err="1"/>
            <a:t>hiện</a:t>
          </a:r>
          <a:r>
            <a:rPr lang="en-US" dirty="0"/>
            <a:t> ở </a:t>
          </a:r>
          <a:r>
            <a:rPr lang="en-US" dirty="0" err="1"/>
            <a:t>cơ</a:t>
          </a:r>
          <a:r>
            <a:rPr lang="en-US" dirty="0"/>
            <a:t> </a:t>
          </a:r>
          <a:r>
            <a:rPr lang="en-US" dirty="0" err="1"/>
            <a:t>sở</a:t>
          </a:r>
          <a:r>
            <a:rPr lang="en-US" dirty="0"/>
            <a:t> </a:t>
          </a:r>
          <a:r>
            <a:rPr lang="en-US" dirty="0" err="1"/>
            <a:t>giáo</a:t>
          </a:r>
          <a:r>
            <a:rPr lang="en-US" dirty="0"/>
            <a:t> </a:t>
          </a:r>
          <a:r>
            <a:rPr lang="en-US" dirty="0" err="1"/>
            <a:t>dục</a:t>
          </a:r>
          <a:r>
            <a:rPr lang="en-US" dirty="0"/>
            <a:t> (</a:t>
          </a:r>
          <a:r>
            <a:rPr lang="en-US" dirty="0" err="1"/>
            <a:t>sau</a:t>
          </a:r>
          <a:r>
            <a:rPr lang="en-US" dirty="0"/>
            <a:t> </a:t>
          </a:r>
          <a:r>
            <a:rPr lang="en-US" dirty="0" err="1"/>
            <a:t>đậy</a:t>
          </a:r>
          <a:r>
            <a:rPr lang="en-US" dirty="0"/>
            <a:t> </a:t>
          </a:r>
          <a:r>
            <a:rPr lang="en-US" dirty="0" err="1"/>
            <a:t>gọi</a:t>
          </a:r>
          <a:r>
            <a:rPr lang="en-US" dirty="0"/>
            <a:t> </a:t>
          </a:r>
          <a:r>
            <a:rPr lang="en-US" dirty="0" err="1"/>
            <a:t>chung</a:t>
          </a:r>
          <a:r>
            <a:rPr lang="en-US" dirty="0"/>
            <a:t> </a:t>
          </a:r>
          <a:r>
            <a:rPr lang="en-US" dirty="0" err="1"/>
            <a:t>là</a:t>
          </a:r>
          <a:r>
            <a:rPr lang="en-US" dirty="0"/>
            <a:t> </a:t>
          </a:r>
          <a:r>
            <a:rPr lang="en-US" dirty="0" err="1"/>
            <a:t>môn</a:t>
          </a:r>
          <a:r>
            <a:rPr lang="en-US" dirty="0"/>
            <a:t> </a:t>
          </a:r>
          <a:r>
            <a:rPr lang="en-US" dirty="0" err="1"/>
            <a:t>học</a:t>
          </a:r>
          <a:r>
            <a:rPr lang="en-US" dirty="0"/>
            <a:t>)</a:t>
          </a:r>
          <a:r>
            <a:rPr lang="vi-VN" dirty="0"/>
            <a:t>.</a:t>
          </a:r>
          <a:endParaRPr lang="en-US" dirty="0"/>
        </a:p>
      </dgm:t>
    </dgm:pt>
    <dgm:pt modelId="{4A8D528E-C32C-4606-9F10-ACE517657D29}" type="parTrans" cxnId="{75293E7E-DF60-49BC-A579-76565AD95759}">
      <dgm:prSet/>
      <dgm:spPr/>
      <dgm:t>
        <a:bodyPr/>
        <a:lstStyle/>
        <a:p>
          <a:endParaRPr lang="en-US"/>
        </a:p>
      </dgm:t>
    </dgm:pt>
    <dgm:pt modelId="{87ECF8B4-F279-4F22-BCF6-B2F18C12C9B0}" type="sibTrans" cxnId="{75293E7E-DF60-49BC-A579-76565AD95759}">
      <dgm:prSet/>
      <dgm:spPr/>
      <dgm:t>
        <a:bodyPr/>
        <a:lstStyle/>
        <a:p>
          <a:endParaRPr lang="en-US"/>
        </a:p>
      </dgm:t>
    </dgm:pt>
    <dgm:pt modelId="{10737D70-1C7F-4FFD-BB3A-4E3E7439DC4F}">
      <dgm:prSet phldrT="[Text]"/>
      <dgm:spPr/>
      <dgm:t>
        <a:bodyPr/>
        <a:lstStyle/>
        <a:p>
          <a:pPr algn="just"/>
          <a:r>
            <a:rPr lang="en-US" dirty="0" err="1"/>
            <a:t>Việc</a:t>
          </a:r>
          <a:r>
            <a:rPr lang="en-US" dirty="0"/>
            <a:t> </a:t>
          </a:r>
          <a:r>
            <a:rPr lang="en-US" dirty="0" err="1"/>
            <a:t>lựa</a:t>
          </a:r>
          <a:r>
            <a:rPr lang="en-US" dirty="0"/>
            <a:t> </a:t>
          </a:r>
          <a:r>
            <a:rPr lang="en-US" dirty="0" err="1"/>
            <a:t>chọn</a:t>
          </a:r>
          <a:r>
            <a:rPr lang="en-US" dirty="0"/>
            <a:t> SGK </a:t>
          </a:r>
          <a:r>
            <a:rPr lang="en-US" dirty="0" err="1"/>
            <a:t>đảm</a:t>
          </a:r>
          <a:r>
            <a:rPr lang="en-US" dirty="0"/>
            <a:t> </a:t>
          </a:r>
          <a:r>
            <a:rPr lang="en-US" dirty="0" err="1"/>
            <a:t>bảo</a:t>
          </a:r>
          <a:r>
            <a:rPr lang="vi-VN" dirty="0"/>
            <a:t> thực hiện </a:t>
          </a:r>
          <a:r>
            <a:rPr lang="en-US" dirty="0" err="1"/>
            <a:t>dân</a:t>
          </a:r>
          <a:r>
            <a:rPr lang="en-US" dirty="0"/>
            <a:t> </a:t>
          </a:r>
          <a:r>
            <a:rPr lang="en-US" dirty="0" err="1"/>
            <a:t>chủ</a:t>
          </a:r>
          <a:r>
            <a:rPr lang="en-US" dirty="0"/>
            <a:t>, </a:t>
          </a:r>
          <a:r>
            <a:rPr lang="en-US" dirty="0" err="1"/>
            <a:t>khách</a:t>
          </a:r>
          <a:r>
            <a:rPr lang="en-US" dirty="0"/>
            <a:t> </a:t>
          </a:r>
          <a:r>
            <a:rPr lang="en-US" dirty="0" err="1"/>
            <a:t>quan</a:t>
          </a:r>
          <a:r>
            <a:rPr lang="en-US" dirty="0"/>
            <a:t>, </a:t>
          </a:r>
          <a:r>
            <a:rPr lang="vi-VN" dirty="0"/>
            <a:t>công khai, minh bạch</a:t>
          </a:r>
          <a:r>
            <a:rPr lang="en-US" dirty="0"/>
            <a:t>, </a:t>
          </a:r>
          <a:r>
            <a:rPr lang="en-US" dirty="0" err="1"/>
            <a:t>vì</a:t>
          </a:r>
          <a:r>
            <a:rPr lang="en-US" dirty="0"/>
            <a:t> </a:t>
          </a:r>
          <a:r>
            <a:rPr lang="en-US" dirty="0" err="1"/>
            <a:t>quyền</a:t>
          </a:r>
          <a:r>
            <a:rPr lang="en-US" dirty="0"/>
            <a:t> </a:t>
          </a:r>
          <a:r>
            <a:rPr lang="en-US" dirty="0" err="1"/>
            <a:t>lợi</a:t>
          </a:r>
          <a:r>
            <a:rPr lang="en-US" dirty="0"/>
            <a:t> </a:t>
          </a:r>
          <a:r>
            <a:rPr lang="en-US" dirty="0" err="1"/>
            <a:t>của</a:t>
          </a:r>
          <a:r>
            <a:rPr lang="en-US" dirty="0"/>
            <a:t> </a:t>
          </a:r>
          <a:r>
            <a:rPr lang="en-US" dirty="0" err="1"/>
            <a:t>học</a:t>
          </a:r>
          <a:r>
            <a:rPr lang="en-US" dirty="0"/>
            <a:t> </a:t>
          </a:r>
          <a:r>
            <a:rPr lang="en-US" dirty="0" err="1"/>
            <a:t>sinh</a:t>
          </a:r>
          <a:r>
            <a:rPr lang="en-US" dirty="0"/>
            <a:t>.</a:t>
          </a:r>
        </a:p>
      </dgm:t>
    </dgm:pt>
    <dgm:pt modelId="{D76AAAC8-86B2-40F7-9B35-846EF217F55E}" type="parTrans" cxnId="{BAA6C45A-228D-4DEB-95D2-40577490CD80}">
      <dgm:prSet/>
      <dgm:spPr/>
      <dgm:t>
        <a:bodyPr/>
        <a:lstStyle/>
        <a:p>
          <a:endParaRPr lang="en-US"/>
        </a:p>
      </dgm:t>
    </dgm:pt>
    <dgm:pt modelId="{8870F8F8-540A-4B1E-BF3B-5954D564D2FE}" type="sibTrans" cxnId="{BAA6C45A-228D-4DEB-95D2-40577490CD80}">
      <dgm:prSet/>
      <dgm:spPr/>
      <dgm:t>
        <a:bodyPr/>
        <a:lstStyle/>
        <a:p>
          <a:endParaRPr lang="en-US"/>
        </a:p>
      </dgm:t>
    </dgm:pt>
    <dgm:pt modelId="{A8E83201-AEFA-402D-8396-14651E365FAE}" type="pres">
      <dgm:prSet presAssocID="{EEFC1166-48DF-4834-8491-0275DD41AB7E}" presName="Name0" presStyleCnt="0">
        <dgm:presLayoutVars>
          <dgm:chMax val="7"/>
          <dgm:chPref val="7"/>
          <dgm:dir/>
        </dgm:presLayoutVars>
      </dgm:prSet>
      <dgm:spPr/>
      <dgm:t>
        <a:bodyPr/>
        <a:lstStyle/>
        <a:p>
          <a:endParaRPr lang="en-US"/>
        </a:p>
      </dgm:t>
    </dgm:pt>
    <dgm:pt modelId="{083F3353-3D55-45A1-9210-490F69DF4E5C}" type="pres">
      <dgm:prSet presAssocID="{EEFC1166-48DF-4834-8491-0275DD41AB7E}" presName="Name1" presStyleCnt="0"/>
      <dgm:spPr/>
    </dgm:pt>
    <dgm:pt modelId="{91CD2F34-AFB4-4AB2-AE03-16BDC5419746}" type="pres">
      <dgm:prSet presAssocID="{EEFC1166-48DF-4834-8491-0275DD41AB7E}" presName="cycle" presStyleCnt="0"/>
      <dgm:spPr/>
    </dgm:pt>
    <dgm:pt modelId="{3FD44379-BA2B-4950-8295-E57D1204ACAB}" type="pres">
      <dgm:prSet presAssocID="{EEFC1166-48DF-4834-8491-0275DD41AB7E}" presName="srcNode" presStyleLbl="node1" presStyleIdx="0" presStyleCnt="3"/>
      <dgm:spPr/>
    </dgm:pt>
    <dgm:pt modelId="{80E0D443-1097-467A-B2C4-5BF25DFBCCA3}" type="pres">
      <dgm:prSet presAssocID="{EEFC1166-48DF-4834-8491-0275DD41AB7E}" presName="conn" presStyleLbl="parChTrans1D2" presStyleIdx="0" presStyleCnt="1"/>
      <dgm:spPr/>
      <dgm:t>
        <a:bodyPr/>
        <a:lstStyle/>
        <a:p>
          <a:endParaRPr lang="en-US"/>
        </a:p>
      </dgm:t>
    </dgm:pt>
    <dgm:pt modelId="{AA57B6BD-1E93-418C-9E49-18E1E264BF37}" type="pres">
      <dgm:prSet presAssocID="{EEFC1166-48DF-4834-8491-0275DD41AB7E}" presName="extraNode" presStyleLbl="node1" presStyleIdx="0" presStyleCnt="3"/>
      <dgm:spPr/>
    </dgm:pt>
    <dgm:pt modelId="{61FA158B-83E5-4AC2-85AF-122DA40089F7}" type="pres">
      <dgm:prSet presAssocID="{EEFC1166-48DF-4834-8491-0275DD41AB7E}" presName="dstNode" presStyleLbl="node1" presStyleIdx="0" presStyleCnt="3"/>
      <dgm:spPr/>
    </dgm:pt>
    <dgm:pt modelId="{FD2EFBFD-BBC5-427F-891C-C4F694AD4752}" type="pres">
      <dgm:prSet presAssocID="{6D84FCFD-D232-4E0B-BFB9-88AB57ED6C9D}" presName="text_1" presStyleLbl="node1" presStyleIdx="0" presStyleCnt="3" custScaleX="101008" custScaleY="95154">
        <dgm:presLayoutVars>
          <dgm:bulletEnabled val="1"/>
        </dgm:presLayoutVars>
      </dgm:prSet>
      <dgm:spPr/>
      <dgm:t>
        <a:bodyPr/>
        <a:lstStyle/>
        <a:p>
          <a:endParaRPr lang="en-US"/>
        </a:p>
      </dgm:t>
    </dgm:pt>
    <dgm:pt modelId="{9D0000B8-FB0A-48DA-A7C9-AA770BC4E650}" type="pres">
      <dgm:prSet presAssocID="{6D84FCFD-D232-4E0B-BFB9-88AB57ED6C9D}" presName="accent_1" presStyleCnt="0"/>
      <dgm:spPr/>
    </dgm:pt>
    <dgm:pt modelId="{B8B2893B-76F5-4407-9650-C3362DF5F8DB}" type="pres">
      <dgm:prSet presAssocID="{6D84FCFD-D232-4E0B-BFB9-88AB57ED6C9D}" presName="accentRepeatNode" presStyleLbl="solidFgAcc1" presStyleIdx="0" presStyleCnt="3"/>
      <dgm:spPr/>
    </dgm:pt>
    <dgm:pt modelId="{789BFB47-2CD7-466F-9BFF-FD693C8A166D}" type="pres">
      <dgm:prSet presAssocID="{DD5B1B7E-1F2C-410F-B2F9-933122D9AB8E}" presName="text_2" presStyleLbl="node1" presStyleIdx="1" presStyleCnt="3">
        <dgm:presLayoutVars>
          <dgm:bulletEnabled val="1"/>
        </dgm:presLayoutVars>
      </dgm:prSet>
      <dgm:spPr/>
      <dgm:t>
        <a:bodyPr/>
        <a:lstStyle/>
        <a:p>
          <a:endParaRPr lang="en-US"/>
        </a:p>
      </dgm:t>
    </dgm:pt>
    <dgm:pt modelId="{3A26D185-A444-4890-8EAB-9C82568E1834}" type="pres">
      <dgm:prSet presAssocID="{DD5B1B7E-1F2C-410F-B2F9-933122D9AB8E}" presName="accent_2" presStyleCnt="0"/>
      <dgm:spPr/>
    </dgm:pt>
    <dgm:pt modelId="{5A0B3994-FE9A-41EE-A873-C8677604C556}" type="pres">
      <dgm:prSet presAssocID="{DD5B1B7E-1F2C-410F-B2F9-933122D9AB8E}" presName="accentRepeatNode" presStyleLbl="solidFgAcc1" presStyleIdx="1" presStyleCnt="3"/>
      <dgm:spPr/>
    </dgm:pt>
    <dgm:pt modelId="{015F9F9A-2329-4FA4-8B2C-9C815DB28266}" type="pres">
      <dgm:prSet presAssocID="{10737D70-1C7F-4FFD-BB3A-4E3E7439DC4F}" presName="text_3" presStyleLbl="node1" presStyleIdx="2" presStyleCnt="3">
        <dgm:presLayoutVars>
          <dgm:bulletEnabled val="1"/>
        </dgm:presLayoutVars>
      </dgm:prSet>
      <dgm:spPr/>
      <dgm:t>
        <a:bodyPr/>
        <a:lstStyle/>
        <a:p>
          <a:endParaRPr lang="en-US"/>
        </a:p>
      </dgm:t>
    </dgm:pt>
    <dgm:pt modelId="{2872E2E2-2210-46DE-ADF6-CD7A75E4DD80}" type="pres">
      <dgm:prSet presAssocID="{10737D70-1C7F-4FFD-BB3A-4E3E7439DC4F}" presName="accent_3" presStyleCnt="0"/>
      <dgm:spPr/>
    </dgm:pt>
    <dgm:pt modelId="{5B635565-AC95-4732-96B1-74C48D2CDA7B}" type="pres">
      <dgm:prSet presAssocID="{10737D70-1C7F-4FFD-BB3A-4E3E7439DC4F}" presName="accentRepeatNode" presStyleLbl="solidFgAcc1" presStyleIdx="2" presStyleCnt="3"/>
      <dgm:spPr/>
    </dgm:pt>
  </dgm:ptLst>
  <dgm:cxnLst>
    <dgm:cxn modelId="{75293E7E-DF60-49BC-A579-76565AD95759}" srcId="{EEFC1166-48DF-4834-8491-0275DD41AB7E}" destId="{DD5B1B7E-1F2C-410F-B2F9-933122D9AB8E}" srcOrd="1" destOrd="0" parTransId="{4A8D528E-C32C-4606-9F10-ACE517657D29}" sibTransId="{87ECF8B4-F279-4F22-BCF6-B2F18C12C9B0}"/>
    <dgm:cxn modelId="{E0B6B360-3E86-4543-855B-63A3467E2BBD}" srcId="{EEFC1166-48DF-4834-8491-0275DD41AB7E}" destId="{6D84FCFD-D232-4E0B-BFB9-88AB57ED6C9D}" srcOrd="0" destOrd="0" parTransId="{801A088B-1F31-43C9-BE06-384D39FFD3CE}" sibTransId="{FC146763-E5F8-4037-9976-8AF7FBBBA4A6}"/>
    <dgm:cxn modelId="{F638D9D3-C5C5-49CA-8C50-94379F63A888}" type="presOf" srcId="{FC146763-E5F8-4037-9976-8AF7FBBBA4A6}" destId="{80E0D443-1097-467A-B2C4-5BF25DFBCCA3}" srcOrd="0" destOrd="0" presId="urn:microsoft.com/office/officeart/2008/layout/VerticalCurvedList"/>
    <dgm:cxn modelId="{82437173-D68B-47D2-91D0-A1AFFA47DDFA}" type="presOf" srcId="{EEFC1166-48DF-4834-8491-0275DD41AB7E}" destId="{A8E83201-AEFA-402D-8396-14651E365FAE}" srcOrd="0" destOrd="0" presId="urn:microsoft.com/office/officeart/2008/layout/VerticalCurvedList"/>
    <dgm:cxn modelId="{31CC8D8B-3B2E-4832-9D16-45923A1AA085}" type="presOf" srcId="{6D84FCFD-D232-4E0B-BFB9-88AB57ED6C9D}" destId="{FD2EFBFD-BBC5-427F-891C-C4F694AD4752}" srcOrd="0" destOrd="0" presId="urn:microsoft.com/office/officeart/2008/layout/VerticalCurvedList"/>
    <dgm:cxn modelId="{E8775AD6-9C55-477E-94C1-39FBFDAA30B5}" type="presOf" srcId="{DD5B1B7E-1F2C-410F-B2F9-933122D9AB8E}" destId="{789BFB47-2CD7-466F-9BFF-FD693C8A166D}" srcOrd="0" destOrd="0" presId="urn:microsoft.com/office/officeart/2008/layout/VerticalCurvedList"/>
    <dgm:cxn modelId="{B95DBA5C-C0AC-4E0C-BF68-6DF0181ACB9E}" type="presOf" srcId="{10737D70-1C7F-4FFD-BB3A-4E3E7439DC4F}" destId="{015F9F9A-2329-4FA4-8B2C-9C815DB28266}" srcOrd="0" destOrd="0" presId="urn:microsoft.com/office/officeart/2008/layout/VerticalCurvedList"/>
    <dgm:cxn modelId="{BAA6C45A-228D-4DEB-95D2-40577490CD80}" srcId="{EEFC1166-48DF-4834-8491-0275DD41AB7E}" destId="{10737D70-1C7F-4FFD-BB3A-4E3E7439DC4F}" srcOrd="2" destOrd="0" parTransId="{D76AAAC8-86B2-40F7-9B35-846EF217F55E}" sibTransId="{8870F8F8-540A-4B1E-BF3B-5954D564D2FE}"/>
    <dgm:cxn modelId="{25E553A4-711C-4306-AB7A-A9B209365498}" type="presParOf" srcId="{A8E83201-AEFA-402D-8396-14651E365FAE}" destId="{083F3353-3D55-45A1-9210-490F69DF4E5C}" srcOrd="0" destOrd="0" presId="urn:microsoft.com/office/officeart/2008/layout/VerticalCurvedList"/>
    <dgm:cxn modelId="{DFC67BE6-4E5B-4669-A4A0-6B7D29F2FA11}" type="presParOf" srcId="{083F3353-3D55-45A1-9210-490F69DF4E5C}" destId="{91CD2F34-AFB4-4AB2-AE03-16BDC5419746}" srcOrd="0" destOrd="0" presId="urn:microsoft.com/office/officeart/2008/layout/VerticalCurvedList"/>
    <dgm:cxn modelId="{65C737A5-6BF1-4280-971E-CC21CB6D6AC9}" type="presParOf" srcId="{91CD2F34-AFB4-4AB2-AE03-16BDC5419746}" destId="{3FD44379-BA2B-4950-8295-E57D1204ACAB}" srcOrd="0" destOrd="0" presId="urn:microsoft.com/office/officeart/2008/layout/VerticalCurvedList"/>
    <dgm:cxn modelId="{FF206310-0573-4842-8868-230857CB97E8}" type="presParOf" srcId="{91CD2F34-AFB4-4AB2-AE03-16BDC5419746}" destId="{80E0D443-1097-467A-B2C4-5BF25DFBCCA3}" srcOrd="1" destOrd="0" presId="urn:microsoft.com/office/officeart/2008/layout/VerticalCurvedList"/>
    <dgm:cxn modelId="{304DCBC2-D353-47F0-8E09-6657EF0B140A}" type="presParOf" srcId="{91CD2F34-AFB4-4AB2-AE03-16BDC5419746}" destId="{AA57B6BD-1E93-418C-9E49-18E1E264BF37}" srcOrd="2" destOrd="0" presId="urn:microsoft.com/office/officeart/2008/layout/VerticalCurvedList"/>
    <dgm:cxn modelId="{02BF266D-139F-4917-B30C-B06BEFF404BE}" type="presParOf" srcId="{91CD2F34-AFB4-4AB2-AE03-16BDC5419746}" destId="{61FA158B-83E5-4AC2-85AF-122DA40089F7}" srcOrd="3" destOrd="0" presId="urn:microsoft.com/office/officeart/2008/layout/VerticalCurvedList"/>
    <dgm:cxn modelId="{C1736616-5630-4BF4-974E-6F6D3E07F784}" type="presParOf" srcId="{083F3353-3D55-45A1-9210-490F69DF4E5C}" destId="{FD2EFBFD-BBC5-427F-891C-C4F694AD4752}" srcOrd="1" destOrd="0" presId="urn:microsoft.com/office/officeart/2008/layout/VerticalCurvedList"/>
    <dgm:cxn modelId="{E5EC6A55-A0D1-4D72-93C6-049633D2BE01}" type="presParOf" srcId="{083F3353-3D55-45A1-9210-490F69DF4E5C}" destId="{9D0000B8-FB0A-48DA-A7C9-AA770BC4E650}" srcOrd="2" destOrd="0" presId="urn:microsoft.com/office/officeart/2008/layout/VerticalCurvedList"/>
    <dgm:cxn modelId="{6A0D09FF-1875-4DE6-A9A1-E005C2D6DE55}" type="presParOf" srcId="{9D0000B8-FB0A-48DA-A7C9-AA770BC4E650}" destId="{B8B2893B-76F5-4407-9650-C3362DF5F8DB}" srcOrd="0" destOrd="0" presId="urn:microsoft.com/office/officeart/2008/layout/VerticalCurvedList"/>
    <dgm:cxn modelId="{D14674E3-29C1-4B00-98D9-80EEA58998CB}" type="presParOf" srcId="{083F3353-3D55-45A1-9210-490F69DF4E5C}" destId="{789BFB47-2CD7-466F-9BFF-FD693C8A166D}" srcOrd="3" destOrd="0" presId="urn:microsoft.com/office/officeart/2008/layout/VerticalCurvedList"/>
    <dgm:cxn modelId="{02AF115C-751F-4970-BD6F-9DE61CF45FE4}" type="presParOf" srcId="{083F3353-3D55-45A1-9210-490F69DF4E5C}" destId="{3A26D185-A444-4890-8EAB-9C82568E1834}" srcOrd="4" destOrd="0" presId="urn:microsoft.com/office/officeart/2008/layout/VerticalCurvedList"/>
    <dgm:cxn modelId="{573CD28F-F64A-4244-9FFF-12032179BC96}" type="presParOf" srcId="{3A26D185-A444-4890-8EAB-9C82568E1834}" destId="{5A0B3994-FE9A-41EE-A873-C8677604C556}" srcOrd="0" destOrd="0" presId="urn:microsoft.com/office/officeart/2008/layout/VerticalCurvedList"/>
    <dgm:cxn modelId="{5B67B72A-47DA-4E0F-AA5A-3A234E14C933}" type="presParOf" srcId="{083F3353-3D55-45A1-9210-490F69DF4E5C}" destId="{015F9F9A-2329-4FA4-8B2C-9C815DB28266}" srcOrd="5" destOrd="0" presId="urn:microsoft.com/office/officeart/2008/layout/VerticalCurvedList"/>
    <dgm:cxn modelId="{9EC3E6DC-4204-4A23-B9FB-C53992B68FEC}" type="presParOf" srcId="{083F3353-3D55-45A1-9210-490F69DF4E5C}" destId="{2872E2E2-2210-46DE-ADF6-CD7A75E4DD80}" srcOrd="6" destOrd="0" presId="urn:microsoft.com/office/officeart/2008/layout/VerticalCurvedList"/>
    <dgm:cxn modelId="{6518CDD3-1A68-46DF-BF80-8F40C1A7ECAD}" type="presParOf" srcId="{2872E2E2-2210-46DE-ADF6-CD7A75E4DD80}" destId="{5B635565-AC95-4732-96B1-74C48D2CDA7B}"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16A0B3A-CF62-413D-B83F-6C8B74FF2225}" type="doc">
      <dgm:prSet loTypeId="urn:microsoft.com/office/officeart/2005/8/layout/pyramid2" loCatId="list" qsTypeId="urn:microsoft.com/office/officeart/2005/8/quickstyle/simple1" qsCatId="simple" csTypeId="urn:microsoft.com/office/officeart/2005/8/colors/accent3_2" csCatId="accent3" phldr="1"/>
      <dgm:spPr/>
    </dgm:pt>
    <dgm:pt modelId="{D08ED455-FF7B-49AB-8DB8-2EF1BBBFC4C8}">
      <dgm:prSet phldrT="[Text]"/>
      <dgm:spPr/>
      <dgm:t>
        <a:bodyPr/>
        <a:lstStyle/>
        <a:p>
          <a:pPr algn="just">
            <a:buNone/>
          </a:pPr>
          <a:r>
            <a:rPr lang="vi-VN" b="1" dirty="0">
              <a:solidFill>
                <a:schemeClr val="accent2"/>
              </a:solidFill>
            </a:rPr>
            <a:t>Phù hợp với đặc điểm kinh tế - xã hội của địa phương được quy định cụ thể về các tiêu chí lựa chọn SGK </a:t>
          </a:r>
          <a:r>
            <a:rPr lang="en-US" b="1" dirty="0" err="1">
              <a:solidFill>
                <a:schemeClr val="accent2"/>
              </a:solidFill>
            </a:rPr>
            <a:t>theo</a:t>
          </a:r>
          <a:r>
            <a:rPr lang="en-US" b="1" dirty="0">
              <a:solidFill>
                <a:schemeClr val="accent2"/>
              </a:solidFill>
            </a:rPr>
            <a:t> </a:t>
          </a:r>
          <a:r>
            <a:rPr lang="en-US" b="1" dirty="0" err="1">
              <a:solidFill>
                <a:schemeClr val="accent2"/>
              </a:solidFill>
            </a:rPr>
            <a:t>Quyết</a:t>
          </a:r>
          <a:r>
            <a:rPr lang="en-US" b="1" dirty="0">
              <a:solidFill>
                <a:schemeClr val="accent2"/>
              </a:solidFill>
            </a:rPr>
            <a:t> </a:t>
          </a:r>
          <a:r>
            <a:rPr lang="en-US" b="1" dirty="0" err="1">
              <a:solidFill>
                <a:schemeClr val="accent2"/>
              </a:solidFill>
            </a:rPr>
            <a:t>định</a:t>
          </a:r>
          <a:r>
            <a:rPr lang="en-US" b="1" dirty="0">
              <a:solidFill>
                <a:schemeClr val="accent2"/>
              </a:solidFill>
            </a:rPr>
            <a:t> </a:t>
          </a:r>
          <a:r>
            <a:rPr lang="en-US" b="1" dirty="0" err="1">
              <a:solidFill>
                <a:schemeClr val="accent2"/>
              </a:solidFill>
            </a:rPr>
            <a:t>số</a:t>
          </a:r>
          <a:r>
            <a:rPr lang="en-US" b="1" dirty="0">
              <a:solidFill>
                <a:schemeClr val="accent2"/>
              </a:solidFill>
            </a:rPr>
            <a:t> 1249/QĐ-UBND </a:t>
          </a:r>
          <a:r>
            <a:rPr lang="en-US" b="1" dirty="0" err="1">
              <a:solidFill>
                <a:schemeClr val="accent2"/>
              </a:solidFill>
            </a:rPr>
            <a:t>ngày</a:t>
          </a:r>
          <a:r>
            <a:rPr lang="en-US" b="1" dirty="0">
              <a:solidFill>
                <a:schemeClr val="accent2"/>
              </a:solidFill>
            </a:rPr>
            <a:t> 02/02/2024 </a:t>
          </a:r>
          <a:r>
            <a:rPr lang="vi-VN" b="1" dirty="0">
              <a:solidFill>
                <a:schemeClr val="accent2"/>
              </a:solidFill>
            </a:rPr>
            <a:t>của UBND tỉnh </a:t>
          </a:r>
          <a:r>
            <a:rPr lang="en-US" b="1" dirty="0" err="1">
              <a:solidFill>
                <a:schemeClr val="accent2"/>
              </a:solidFill>
            </a:rPr>
            <a:t>về</a:t>
          </a:r>
          <a:r>
            <a:rPr lang="en-US" b="1" dirty="0">
              <a:solidFill>
                <a:schemeClr val="accent2"/>
              </a:solidFill>
            </a:rPr>
            <a:t> </a:t>
          </a:r>
          <a:r>
            <a:rPr lang="en-US" b="1" dirty="0" err="1">
              <a:solidFill>
                <a:schemeClr val="accent2"/>
              </a:solidFill>
            </a:rPr>
            <a:t>việc</a:t>
          </a:r>
          <a:r>
            <a:rPr lang="en-US" b="1" dirty="0">
              <a:solidFill>
                <a:schemeClr val="accent2"/>
              </a:solidFill>
            </a:rPr>
            <a:t> ban </a:t>
          </a:r>
          <a:r>
            <a:rPr lang="en-US" b="1" dirty="0" err="1">
              <a:solidFill>
                <a:schemeClr val="accent2"/>
              </a:solidFill>
            </a:rPr>
            <a:t>hành</a:t>
          </a:r>
          <a:r>
            <a:rPr lang="en-US" b="1" dirty="0">
              <a:solidFill>
                <a:schemeClr val="accent2"/>
              </a:solidFill>
            </a:rPr>
            <a:t> </a:t>
          </a:r>
          <a:r>
            <a:rPr lang="en-US" b="1" dirty="0" err="1">
              <a:solidFill>
                <a:schemeClr val="accent2"/>
              </a:solidFill>
            </a:rPr>
            <a:t>Tiêu</a:t>
          </a:r>
          <a:r>
            <a:rPr lang="en-US" b="1" dirty="0">
              <a:solidFill>
                <a:schemeClr val="accent2"/>
              </a:solidFill>
            </a:rPr>
            <a:t> </a:t>
          </a:r>
          <a:r>
            <a:rPr lang="en-US" b="1" dirty="0" err="1">
              <a:solidFill>
                <a:schemeClr val="accent2"/>
              </a:solidFill>
            </a:rPr>
            <a:t>chí</a:t>
          </a:r>
          <a:r>
            <a:rPr lang="en-US" b="1" dirty="0">
              <a:solidFill>
                <a:schemeClr val="accent2"/>
              </a:solidFill>
            </a:rPr>
            <a:t> </a:t>
          </a:r>
          <a:r>
            <a:rPr lang="en-US" b="1" dirty="0" err="1">
              <a:solidFill>
                <a:schemeClr val="accent2"/>
              </a:solidFill>
            </a:rPr>
            <a:t>lựa</a:t>
          </a:r>
          <a:r>
            <a:rPr lang="en-US" b="1" dirty="0">
              <a:solidFill>
                <a:schemeClr val="accent2"/>
              </a:solidFill>
            </a:rPr>
            <a:t> </a:t>
          </a:r>
          <a:r>
            <a:rPr lang="en-US" b="1" dirty="0" err="1">
              <a:solidFill>
                <a:schemeClr val="accent2"/>
              </a:solidFill>
            </a:rPr>
            <a:t>chọn</a:t>
          </a:r>
          <a:r>
            <a:rPr lang="en-US" b="1" dirty="0">
              <a:solidFill>
                <a:schemeClr val="accent2"/>
              </a:solidFill>
            </a:rPr>
            <a:t> </a:t>
          </a:r>
          <a:r>
            <a:rPr lang="en-US" b="1" dirty="0" err="1">
              <a:solidFill>
                <a:schemeClr val="accent2"/>
              </a:solidFill>
            </a:rPr>
            <a:t>sách</a:t>
          </a:r>
          <a:r>
            <a:rPr lang="en-US" b="1" dirty="0">
              <a:solidFill>
                <a:schemeClr val="accent2"/>
              </a:solidFill>
            </a:rPr>
            <a:t> </a:t>
          </a:r>
          <a:r>
            <a:rPr lang="en-US" b="1" dirty="0" err="1">
              <a:solidFill>
                <a:schemeClr val="accent2"/>
              </a:solidFill>
            </a:rPr>
            <a:t>giáo</a:t>
          </a:r>
          <a:r>
            <a:rPr lang="en-US" b="1" dirty="0">
              <a:solidFill>
                <a:schemeClr val="accent2"/>
              </a:solidFill>
            </a:rPr>
            <a:t> khoa </a:t>
          </a:r>
          <a:r>
            <a:rPr lang="en-US" b="1" dirty="0" err="1">
              <a:solidFill>
                <a:schemeClr val="accent2"/>
              </a:solidFill>
            </a:rPr>
            <a:t>sử</a:t>
          </a:r>
          <a:r>
            <a:rPr lang="en-US" b="1" dirty="0">
              <a:solidFill>
                <a:schemeClr val="accent2"/>
              </a:solidFill>
            </a:rPr>
            <a:t> </a:t>
          </a:r>
          <a:r>
            <a:rPr lang="en-US" b="1" dirty="0" err="1">
              <a:solidFill>
                <a:schemeClr val="accent2"/>
              </a:solidFill>
            </a:rPr>
            <a:t>dụng</a:t>
          </a:r>
          <a:r>
            <a:rPr lang="en-US" b="1" dirty="0">
              <a:solidFill>
                <a:schemeClr val="accent2"/>
              </a:solidFill>
            </a:rPr>
            <a:t> </a:t>
          </a:r>
          <a:r>
            <a:rPr lang="en-US" b="1" dirty="0" err="1">
              <a:solidFill>
                <a:schemeClr val="accent2"/>
              </a:solidFill>
            </a:rPr>
            <a:t>trong</a:t>
          </a:r>
          <a:r>
            <a:rPr lang="en-US" b="1" dirty="0">
              <a:solidFill>
                <a:schemeClr val="accent2"/>
              </a:solidFill>
            </a:rPr>
            <a:t> </a:t>
          </a:r>
          <a:r>
            <a:rPr lang="en-US" b="1" dirty="0" err="1">
              <a:solidFill>
                <a:schemeClr val="accent2"/>
              </a:solidFill>
            </a:rPr>
            <a:t>các</a:t>
          </a:r>
          <a:r>
            <a:rPr lang="en-US" b="1" dirty="0">
              <a:solidFill>
                <a:schemeClr val="accent2"/>
              </a:solidFill>
            </a:rPr>
            <a:t> </a:t>
          </a:r>
          <a:r>
            <a:rPr lang="en-US" b="1" dirty="0" err="1">
              <a:solidFill>
                <a:schemeClr val="accent2"/>
              </a:solidFill>
            </a:rPr>
            <a:t>cơ</a:t>
          </a:r>
          <a:r>
            <a:rPr lang="en-US" b="1" dirty="0">
              <a:solidFill>
                <a:schemeClr val="accent2"/>
              </a:solidFill>
            </a:rPr>
            <a:t> </a:t>
          </a:r>
          <a:r>
            <a:rPr lang="en-US" b="1" dirty="0" err="1">
              <a:solidFill>
                <a:schemeClr val="accent2"/>
              </a:solidFill>
            </a:rPr>
            <a:t>sở</a:t>
          </a:r>
          <a:r>
            <a:rPr lang="en-US" b="1" dirty="0">
              <a:solidFill>
                <a:schemeClr val="accent2"/>
              </a:solidFill>
            </a:rPr>
            <a:t> </a:t>
          </a:r>
          <a:r>
            <a:rPr lang="en-US" b="1" dirty="0" err="1">
              <a:solidFill>
                <a:schemeClr val="accent2"/>
              </a:solidFill>
            </a:rPr>
            <a:t>giáo</a:t>
          </a:r>
          <a:r>
            <a:rPr lang="en-US" b="1" dirty="0">
              <a:solidFill>
                <a:schemeClr val="accent2"/>
              </a:solidFill>
            </a:rPr>
            <a:t> </a:t>
          </a:r>
          <a:r>
            <a:rPr lang="en-US" b="1" dirty="0" err="1">
              <a:solidFill>
                <a:schemeClr val="accent2"/>
              </a:solidFill>
            </a:rPr>
            <a:t>dục</a:t>
          </a:r>
          <a:r>
            <a:rPr lang="en-US" b="1" dirty="0">
              <a:solidFill>
                <a:schemeClr val="accent2"/>
              </a:solidFill>
            </a:rPr>
            <a:t> </a:t>
          </a:r>
          <a:r>
            <a:rPr lang="en-US" b="1" dirty="0" err="1">
              <a:solidFill>
                <a:schemeClr val="accent2"/>
              </a:solidFill>
            </a:rPr>
            <a:t>phổ</a:t>
          </a:r>
          <a:r>
            <a:rPr lang="en-US" b="1" dirty="0">
              <a:solidFill>
                <a:schemeClr val="accent2"/>
              </a:solidFill>
            </a:rPr>
            <a:t> </a:t>
          </a:r>
          <a:r>
            <a:rPr lang="en-US" b="1" dirty="0" err="1">
              <a:solidFill>
                <a:schemeClr val="accent2"/>
              </a:solidFill>
            </a:rPr>
            <a:t>thông</a:t>
          </a:r>
          <a:r>
            <a:rPr lang="en-US" b="1" dirty="0">
              <a:solidFill>
                <a:schemeClr val="accent2"/>
              </a:solidFill>
            </a:rPr>
            <a:t> </a:t>
          </a:r>
          <a:r>
            <a:rPr lang="en-US" b="1" dirty="0" err="1">
              <a:solidFill>
                <a:schemeClr val="accent2"/>
              </a:solidFill>
            </a:rPr>
            <a:t>trên</a:t>
          </a:r>
          <a:r>
            <a:rPr lang="en-US" b="1" dirty="0">
              <a:solidFill>
                <a:schemeClr val="accent2"/>
              </a:solidFill>
            </a:rPr>
            <a:t> </a:t>
          </a:r>
          <a:r>
            <a:rPr lang="en-US" b="1" dirty="0" err="1">
              <a:solidFill>
                <a:schemeClr val="accent2"/>
              </a:solidFill>
            </a:rPr>
            <a:t>địa</a:t>
          </a:r>
          <a:r>
            <a:rPr lang="en-US" b="1" dirty="0">
              <a:solidFill>
                <a:schemeClr val="accent2"/>
              </a:solidFill>
            </a:rPr>
            <a:t> </a:t>
          </a:r>
          <a:r>
            <a:rPr lang="en-US" b="1" dirty="0" err="1">
              <a:solidFill>
                <a:schemeClr val="accent2"/>
              </a:solidFill>
            </a:rPr>
            <a:t>bàn</a:t>
          </a:r>
          <a:r>
            <a:rPr lang="en-US" b="1" dirty="0">
              <a:solidFill>
                <a:schemeClr val="accent2"/>
              </a:solidFill>
            </a:rPr>
            <a:t> </a:t>
          </a:r>
          <a:r>
            <a:rPr lang="en-US" b="1" dirty="0" err="1">
              <a:solidFill>
                <a:schemeClr val="accent2"/>
              </a:solidFill>
            </a:rPr>
            <a:t>tỉnh</a:t>
          </a:r>
          <a:r>
            <a:rPr lang="en-US" b="1" dirty="0">
              <a:solidFill>
                <a:schemeClr val="accent2"/>
              </a:solidFill>
            </a:rPr>
            <a:t> Long An</a:t>
          </a:r>
          <a:r>
            <a:rPr lang="vi-VN" b="1" dirty="0">
              <a:solidFill>
                <a:schemeClr val="accent2"/>
              </a:solidFill>
            </a:rPr>
            <a:t>.</a:t>
          </a:r>
          <a:endParaRPr lang="en-US" b="1" dirty="0">
            <a:solidFill>
              <a:schemeClr val="accent2"/>
            </a:solidFill>
          </a:endParaRPr>
        </a:p>
      </dgm:t>
    </dgm:pt>
    <dgm:pt modelId="{CA2C1152-1920-49AA-9283-6FC0E4487417}" type="parTrans" cxnId="{F324EA4A-4E28-4BF7-A243-B138C47403DC}">
      <dgm:prSet/>
      <dgm:spPr/>
      <dgm:t>
        <a:bodyPr/>
        <a:lstStyle/>
        <a:p>
          <a:endParaRPr lang="en-US"/>
        </a:p>
      </dgm:t>
    </dgm:pt>
    <dgm:pt modelId="{0B6F8C37-F800-4F29-8A64-6F67DB429189}" type="sibTrans" cxnId="{F324EA4A-4E28-4BF7-A243-B138C47403DC}">
      <dgm:prSet/>
      <dgm:spPr/>
      <dgm:t>
        <a:bodyPr/>
        <a:lstStyle/>
        <a:p>
          <a:endParaRPr lang="en-US"/>
        </a:p>
      </dgm:t>
    </dgm:pt>
    <dgm:pt modelId="{AAE756C0-CDAB-4A1A-B446-621DC1B96CCA}">
      <dgm:prSet phldrT="[Text]"/>
      <dgm:spPr/>
      <dgm:t>
        <a:bodyPr/>
        <a:lstStyle/>
        <a:p>
          <a:pPr algn="just"/>
          <a:r>
            <a:rPr lang="vi-VN" b="1" dirty="0">
              <a:solidFill>
                <a:schemeClr val="accent2"/>
              </a:solidFill>
            </a:rPr>
            <a:t>Phù hợp với điều kiện tổ chức dạy và học tại cơ sở giáo dục phổ thông.</a:t>
          </a:r>
          <a:endParaRPr lang="en-US" b="1" dirty="0">
            <a:solidFill>
              <a:schemeClr val="accent2"/>
            </a:solidFill>
          </a:endParaRPr>
        </a:p>
      </dgm:t>
    </dgm:pt>
    <dgm:pt modelId="{106CD954-F54B-45B9-A162-EC6BDE94DA6F}" type="parTrans" cxnId="{95AEE93E-0FAE-49DC-852A-18F415C53C60}">
      <dgm:prSet/>
      <dgm:spPr/>
      <dgm:t>
        <a:bodyPr/>
        <a:lstStyle/>
        <a:p>
          <a:endParaRPr lang="en-US"/>
        </a:p>
      </dgm:t>
    </dgm:pt>
    <dgm:pt modelId="{5AA20124-FE88-4E0A-9167-3685A4C4D191}" type="sibTrans" cxnId="{95AEE93E-0FAE-49DC-852A-18F415C53C60}">
      <dgm:prSet/>
      <dgm:spPr/>
      <dgm:t>
        <a:bodyPr/>
        <a:lstStyle/>
        <a:p>
          <a:endParaRPr lang="en-US"/>
        </a:p>
      </dgm:t>
    </dgm:pt>
    <dgm:pt modelId="{71F904C1-8547-4789-940F-1714DD56072E}" type="pres">
      <dgm:prSet presAssocID="{416A0B3A-CF62-413D-B83F-6C8B74FF2225}" presName="compositeShape" presStyleCnt="0">
        <dgm:presLayoutVars>
          <dgm:dir/>
          <dgm:resizeHandles/>
        </dgm:presLayoutVars>
      </dgm:prSet>
      <dgm:spPr/>
    </dgm:pt>
    <dgm:pt modelId="{08A7626F-F655-4A10-8FD3-1D730A0B2B43}" type="pres">
      <dgm:prSet presAssocID="{416A0B3A-CF62-413D-B83F-6C8B74FF2225}" presName="pyramid" presStyleLbl="node1" presStyleIdx="0" presStyleCnt="1" custScaleX="78912" custLinFactNeighborX="-78347" custLinFactNeighborY="-15930"/>
      <dgm:spPr/>
    </dgm:pt>
    <dgm:pt modelId="{1828CAE1-0F03-4DC9-A8A8-6034A4B7A825}" type="pres">
      <dgm:prSet presAssocID="{416A0B3A-CF62-413D-B83F-6C8B74FF2225}" presName="theList" presStyleCnt="0"/>
      <dgm:spPr/>
    </dgm:pt>
    <dgm:pt modelId="{C64A14CC-FE2E-410E-845A-EC9890873583}" type="pres">
      <dgm:prSet presAssocID="{D08ED455-FF7B-49AB-8DB8-2EF1BBBFC4C8}" presName="aNode" presStyleLbl="fgAcc1" presStyleIdx="0" presStyleCnt="2" custScaleX="340728" custLinFactNeighborX="-1738" custLinFactNeighborY="63576">
        <dgm:presLayoutVars>
          <dgm:bulletEnabled val="1"/>
        </dgm:presLayoutVars>
      </dgm:prSet>
      <dgm:spPr/>
      <dgm:t>
        <a:bodyPr/>
        <a:lstStyle/>
        <a:p>
          <a:endParaRPr lang="en-US"/>
        </a:p>
      </dgm:t>
    </dgm:pt>
    <dgm:pt modelId="{01965DAB-7C78-435F-8E47-8E475C612338}" type="pres">
      <dgm:prSet presAssocID="{D08ED455-FF7B-49AB-8DB8-2EF1BBBFC4C8}" presName="aSpace" presStyleCnt="0"/>
      <dgm:spPr/>
    </dgm:pt>
    <dgm:pt modelId="{46E5E150-9DD5-406A-917D-87E1B5B72F4F}" type="pres">
      <dgm:prSet presAssocID="{AAE756C0-CDAB-4A1A-B446-621DC1B96CCA}" presName="aNode" presStyleLbl="fgAcc1" presStyleIdx="1" presStyleCnt="2" custScaleX="340729" custLinFactNeighborX="-1449" custLinFactNeighborY="54016">
        <dgm:presLayoutVars>
          <dgm:bulletEnabled val="1"/>
        </dgm:presLayoutVars>
      </dgm:prSet>
      <dgm:spPr/>
      <dgm:t>
        <a:bodyPr/>
        <a:lstStyle/>
        <a:p>
          <a:endParaRPr lang="en-US"/>
        </a:p>
      </dgm:t>
    </dgm:pt>
    <dgm:pt modelId="{A44C6086-0174-4521-8771-CB9EFB7F9BAA}" type="pres">
      <dgm:prSet presAssocID="{AAE756C0-CDAB-4A1A-B446-621DC1B96CCA}" presName="aSpace" presStyleCnt="0"/>
      <dgm:spPr/>
    </dgm:pt>
  </dgm:ptLst>
  <dgm:cxnLst>
    <dgm:cxn modelId="{537B9204-08EB-4ECC-A44E-88E918A0866D}" type="presOf" srcId="{D08ED455-FF7B-49AB-8DB8-2EF1BBBFC4C8}" destId="{C64A14CC-FE2E-410E-845A-EC9890873583}" srcOrd="0" destOrd="0" presId="urn:microsoft.com/office/officeart/2005/8/layout/pyramid2"/>
    <dgm:cxn modelId="{95AEE93E-0FAE-49DC-852A-18F415C53C60}" srcId="{416A0B3A-CF62-413D-B83F-6C8B74FF2225}" destId="{AAE756C0-CDAB-4A1A-B446-621DC1B96CCA}" srcOrd="1" destOrd="0" parTransId="{106CD954-F54B-45B9-A162-EC6BDE94DA6F}" sibTransId="{5AA20124-FE88-4E0A-9167-3685A4C4D191}"/>
    <dgm:cxn modelId="{C327B3DA-11E5-46E8-A80E-ACA8B5BF830E}" type="presOf" srcId="{416A0B3A-CF62-413D-B83F-6C8B74FF2225}" destId="{71F904C1-8547-4789-940F-1714DD56072E}" srcOrd="0" destOrd="0" presId="urn:microsoft.com/office/officeart/2005/8/layout/pyramid2"/>
    <dgm:cxn modelId="{A429242E-A1F4-4F9A-B3D3-C1851C87710C}" type="presOf" srcId="{AAE756C0-CDAB-4A1A-B446-621DC1B96CCA}" destId="{46E5E150-9DD5-406A-917D-87E1B5B72F4F}" srcOrd="0" destOrd="0" presId="urn:microsoft.com/office/officeart/2005/8/layout/pyramid2"/>
    <dgm:cxn modelId="{F324EA4A-4E28-4BF7-A243-B138C47403DC}" srcId="{416A0B3A-CF62-413D-B83F-6C8B74FF2225}" destId="{D08ED455-FF7B-49AB-8DB8-2EF1BBBFC4C8}" srcOrd="0" destOrd="0" parTransId="{CA2C1152-1920-49AA-9283-6FC0E4487417}" sibTransId="{0B6F8C37-F800-4F29-8A64-6F67DB429189}"/>
    <dgm:cxn modelId="{CC861894-D94B-4CCE-A8CA-6CA82C619072}" type="presParOf" srcId="{71F904C1-8547-4789-940F-1714DD56072E}" destId="{08A7626F-F655-4A10-8FD3-1D730A0B2B43}" srcOrd="0" destOrd="0" presId="urn:microsoft.com/office/officeart/2005/8/layout/pyramid2"/>
    <dgm:cxn modelId="{522342B3-5974-46D9-B08F-FEEED541F378}" type="presParOf" srcId="{71F904C1-8547-4789-940F-1714DD56072E}" destId="{1828CAE1-0F03-4DC9-A8A8-6034A4B7A825}" srcOrd="1" destOrd="0" presId="urn:microsoft.com/office/officeart/2005/8/layout/pyramid2"/>
    <dgm:cxn modelId="{C73C58B3-85C3-480E-B8E4-271A7D8F65C5}" type="presParOf" srcId="{1828CAE1-0F03-4DC9-A8A8-6034A4B7A825}" destId="{C64A14CC-FE2E-410E-845A-EC9890873583}" srcOrd="0" destOrd="0" presId="urn:microsoft.com/office/officeart/2005/8/layout/pyramid2"/>
    <dgm:cxn modelId="{70688CC6-6941-4F58-B199-B5FF09382E66}" type="presParOf" srcId="{1828CAE1-0F03-4DC9-A8A8-6034A4B7A825}" destId="{01965DAB-7C78-435F-8E47-8E475C612338}" srcOrd="1" destOrd="0" presId="urn:microsoft.com/office/officeart/2005/8/layout/pyramid2"/>
    <dgm:cxn modelId="{76CBF8B8-9C08-48AC-806F-D6A3B064E102}" type="presParOf" srcId="{1828CAE1-0F03-4DC9-A8A8-6034A4B7A825}" destId="{46E5E150-9DD5-406A-917D-87E1B5B72F4F}" srcOrd="2" destOrd="0" presId="urn:microsoft.com/office/officeart/2005/8/layout/pyramid2"/>
    <dgm:cxn modelId="{AC71B171-9B82-41DB-90D3-0FDE1824CF0B}" type="presParOf" srcId="{1828CAE1-0F03-4DC9-A8A8-6034A4B7A825}" destId="{A44C6086-0174-4521-8771-CB9EFB7F9BAA}" srcOrd="3"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2033468805"/>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1"/>
        <p:cNvGrpSpPr/>
        <p:nvPr/>
      </p:nvGrpSpPr>
      <p:grpSpPr>
        <a:xfrm>
          <a:off x="0" y="0"/>
          <a:ext cx="0" cy="0"/>
          <a:chOff x="0" y="0"/>
          <a:chExt cx="0" cy="0"/>
        </a:xfrm>
      </p:grpSpPr>
      <p:sp>
        <p:nvSpPr>
          <p:cNvPr id="2002" name="Google Shape;2002;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03" name="Google Shape;200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155520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7">
          <a:extLst>
            <a:ext uri="{FF2B5EF4-FFF2-40B4-BE49-F238E27FC236}">
              <a16:creationId xmlns:a16="http://schemas.microsoft.com/office/drawing/2014/main" xmlns="" id="{83A19BA6-D503-6D36-8936-DA9C64359A4F}"/>
            </a:ext>
          </a:extLst>
        </p:cNvPr>
        <p:cNvGrpSpPr/>
        <p:nvPr/>
      </p:nvGrpSpPr>
      <p:grpSpPr>
        <a:xfrm>
          <a:off x="0" y="0"/>
          <a:ext cx="0" cy="0"/>
          <a:chOff x="0" y="0"/>
          <a:chExt cx="0" cy="0"/>
        </a:xfrm>
      </p:grpSpPr>
      <p:sp>
        <p:nvSpPr>
          <p:cNvPr id="2688" name="Google Shape;2688;gc6a01074ef_0_19006:notes">
            <a:extLst>
              <a:ext uri="{FF2B5EF4-FFF2-40B4-BE49-F238E27FC236}">
                <a16:creationId xmlns:a16="http://schemas.microsoft.com/office/drawing/2014/main" xmlns="" id="{C40727E8-A501-D60F-F437-750F5EA2450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89" name="Google Shape;2689;gc6a01074ef_0_19006:notes">
            <a:extLst>
              <a:ext uri="{FF2B5EF4-FFF2-40B4-BE49-F238E27FC236}">
                <a16:creationId xmlns:a16="http://schemas.microsoft.com/office/drawing/2014/main" xmlns="" id="{4705C8EC-2E08-73E7-42EF-274CED5071E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393442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8"/>
        <p:cNvGrpSpPr/>
        <p:nvPr/>
      </p:nvGrpSpPr>
      <p:grpSpPr>
        <a:xfrm>
          <a:off x="0" y="0"/>
          <a:ext cx="0" cy="0"/>
          <a:chOff x="0" y="0"/>
          <a:chExt cx="0" cy="0"/>
        </a:xfrm>
      </p:grpSpPr>
      <p:sp>
        <p:nvSpPr>
          <p:cNvPr id="1329" name="Google Shape;1329;gc6a01074ef_0_179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0" name="Google Shape;1330;gc6a01074ef_0_179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462843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8">
          <a:extLst>
            <a:ext uri="{FF2B5EF4-FFF2-40B4-BE49-F238E27FC236}">
              <a16:creationId xmlns:a16="http://schemas.microsoft.com/office/drawing/2014/main" xmlns="" id="{2CA191F2-E52B-F34C-9E5E-F158A99183AD}"/>
            </a:ext>
          </a:extLst>
        </p:cNvPr>
        <p:cNvGrpSpPr/>
        <p:nvPr/>
      </p:nvGrpSpPr>
      <p:grpSpPr>
        <a:xfrm>
          <a:off x="0" y="0"/>
          <a:ext cx="0" cy="0"/>
          <a:chOff x="0" y="0"/>
          <a:chExt cx="0" cy="0"/>
        </a:xfrm>
      </p:grpSpPr>
      <p:sp>
        <p:nvSpPr>
          <p:cNvPr id="1329" name="Google Shape;1329;gc6a01074ef_0_17978:notes">
            <a:extLst>
              <a:ext uri="{FF2B5EF4-FFF2-40B4-BE49-F238E27FC236}">
                <a16:creationId xmlns:a16="http://schemas.microsoft.com/office/drawing/2014/main" xmlns="" id="{FD0A5E5C-E4BB-5AF5-C913-53F16F0266B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0" name="Google Shape;1330;gc6a01074ef_0_17978:notes">
            <a:extLst>
              <a:ext uri="{FF2B5EF4-FFF2-40B4-BE49-F238E27FC236}">
                <a16:creationId xmlns:a16="http://schemas.microsoft.com/office/drawing/2014/main" xmlns="" id="{B166570F-C85A-FD9F-6B9B-A4FABB6C6BA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933777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8">
          <a:extLst>
            <a:ext uri="{FF2B5EF4-FFF2-40B4-BE49-F238E27FC236}">
              <a16:creationId xmlns:a16="http://schemas.microsoft.com/office/drawing/2014/main" xmlns="" id="{AF0CBB2A-3025-EB80-B377-11E95F1FCA90}"/>
            </a:ext>
          </a:extLst>
        </p:cNvPr>
        <p:cNvGrpSpPr/>
        <p:nvPr/>
      </p:nvGrpSpPr>
      <p:grpSpPr>
        <a:xfrm>
          <a:off x="0" y="0"/>
          <a:ext cx="0" cy="0"/>
          <a:chOff x="0" y="0"/>
          <a:chExt cx="0" cy="0"/>
        </a:xfrm>
      </p:grpSpPr>
      <p:sp>
        <p:nvSpPr>
          <p:cNvPr id="1329" name="Google Shape;1329;gc6a01074ef_0_17978:notes">
            <a:extLst>
              <a:ext uri="{FF2B5EF4-FFF2-40B4-BE49-F238E27FC236}">
                <a16:creationId xmlns:a16="http://schemas.microsoft.com/office/drawing/2014/main" xmlns="" id="{631EEA8C-091C-3833-0B06-444996F6243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0" name="Google Shape;1330;gc6a01074ef_0_17978:notes">
            <a:extLst>
              <a:ext uri="{FF2B5EF4-FFF2-40B4-BE49-F238E27FC236}">
                <a16:creationId xmlns:a16="http://schemas.microsoft.com/office/drawing/2014/main" xmlns="" id="{A5989AFD-59DD-C3A1-1F11-C8C1957DC8A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501798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8">
          <a:extLst>
            <a:ext uri="{FF2B5EF4-FFF2-40B4-BE49-F238E27FC236}">
              <a16:creationId xmlns:a16="http://schemas.microsoft.com/office/drawing/2014/main" xmlns="" id="{76D1AFD9-5CB9-0762-88DE-7033B66E4806}"/>
            </a:ext>
          </a:extLst>
        </p:cNvPr>
        <p:cNvGrpSpPr/>
        <p:nvPr/>
      </p:nvGrpSpPr>
      <p:grpSpPr>
        <a:xfrm>
          <a:off x="0" y="0"/>
          <a:ext cx="0" cy="0"/>
          <a:chOff x="0" y="0"/>
          <a:chExt cx="0" cy="0"/>
        </a:xfrm>
      </p:grpSpPr>
      <p:sp>
        <p:nvSpPr>
          <p:cNvPr id="1329" name="Google Shape;1329;gc6a01074ef_0_17978:notes">
            <a:extLst>
              <a:ext uri="{FF2B5EF4-FFF2-40B4-BE49-F238E27FC236}">
                <a16:creationId xmlns:a16="http://schemas.microsoft.com/office/drawing/2014/main" xmlns="" id="{E863B6FA-7A40-7DCF-2043-398D48A4E9E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0" name="Google Shape;1330;gc6a01074ef_0_17978:notes">
            <a:extLst>
              <a:ext uri="{FF2B5EF4-FFF2-40B4-BE49-F238E27FC236}">
                <a16:creationId xmlns:a16="http://schemas.microsoft.com/office/drawing/2014/main" xmlns="" id="{D01B95C1-DBAC-D633-3DB3-C6C8A1E5119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370438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8">
          <a:extLst>
            <a:ext uri="{FF2B5EF4-FFF2-40B4-BE49-F238E27FC236}">
              <a16:creationId xmlns:a16="http://schemas.microsoft.com/office/drawing/2014/main" xmlns="" id="{BD35FFD4-E84B-552B-DBF2-9D5E3D550FE9}"/>
            </a:ext>
          </a:extLst>
        </p:cNvPr>
        <p:cNvGrpSpPr/>
        <p:nvPr/>
      </p:nvGrpSpPr>
      <p:grpSpPr>
        <a:xfrm>
          <a:off x="0" y="0"/>
          <a:ext cx="0" cy="0"/>
          <a:chOff x="0" y="0"/>
          <a:chExt cx="0" cy="0"/>
        </a:xfrm>
      </p:grpSpPr>
      <p:sp>
        <p:nvSpPr>
          <p:cNvPr id="1329" name="Google Shape;1329;gc6a01074ef_0_17978:notes">
            <a:extLst>
              <a:ext uri="{FF2B5EF4-FFF2-40B4-BE49-F238E27FC236}">
                <a16:creationId xmlns:a16="http://schemas.microsoft.com/office/drawing/2014/main" xmlns="" id="{6D62F76F-DC93-FAB6-56C6-E54D49B0D0D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0" name="Google Shape;1330;gc6a01074ef_0_17978:notes">
            <a:extLst>
              <a:ext uri="{FF2B5EF4-FFF2-40B4-BE49-F238E27FC236}">
                <a16:creationId xmlns:a16="http://schemas.microsoft.com/office/drawing/2014/main" xmlns="" id="{B32C4080-5348-53AE-2AE2-139A8402D41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047331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8">
          <a:extLst>
            <a:ext uri="{FF2B5EF4-FFF2-40B4-BE49-F238E27FC236}">
              <a16:creationId xmlns:a16="http://schemas.microsoft.com/office/drawing/2014/main" xmlns="" id="{7F8D8786-60E5-88CC-512C-25AFCB655C81}"/>
            </a:ext>
          </a:extLst>
        </p:cNvPr>
        <p:cNvGrpSpPr/>
        <p:nvPr/>
      </p:nvGrpSpPr>
      <p:grpSpPr>
        <a:xfrm>
          <a:off x="0" y="0"/>
          <a:ext cx="0" cy="0"/>
          <a:chOff x="0" y="0"/>
          <a:chExt cx="0" cy="0"/>
        </a:xfrm>
      </p:grpSpPr>
      <p:sp>
        <p:nvSpPr>
          <p:cNvPr id="1329" name="Google Shape;1329;gc6a01074ef_0_17978:notes">
            <a:extLst>
              <a:ext uri="{FF2B5EF4-FFF2-40B4-BE49-F238E27FC236}">
                <a16:creationId xmlns:a16="http://schemas.microsoft.com/office/drawing/2014/main" xmlns="" id="{4F35B999-CEAC-F0C1-10EF-BC176780DC4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0" name="Google Shape;1330;gc6a01074ef_0_17978:notes">
            <a:extLst>
              <a:ext uri="{FF2B5EF4-FFF2-40B4-BE49-F238E27FC236}">
                <a16:creationId xmlns:a16="http://schemas.microsoft.com/office/drawing/2014/main" xmlns="" id="{77D0F7B9-97CD-B01D-EFA3-89ECA75CF6C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835094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8">
          <a:extLst>
            <a:ext uri="{FF2B5EF4-FFF2-40B4-BE49-F238E27FC236}">
              <a16:creationId xmlns:a16="http://schemas.microsoft.com/office/drawing/2014/main" xmlns="" id="{33369BE1-2692-F2A6-B16C-56009A525E44}"/>
            </a:ext>
          </a:extLst>
        </p:cNvPr>
        <p:cNvGrpSpPr/>
        <p:nvPr/>
      </p:nvGrpSpPr>
      <p:grpSpPr>
        <a:xfrm>
          <a:off x="0" y="0"/>
          <a:ext cx="0" cy="0"/>
          <a:chOff x="0" y="0"/>
          <a:chExt cx="0" cy="0"/>
        </a:xfrm>
      </p:grpSpPr>
      <p:sp>
        <p:nvSpPr>
          <p:cNvPr id="1329" name="Google Shape;1329;gc6a01074ef_0_17978:notes">
            <a:extLst>
              <a:ext uri="{FF2B5EF4-FFF2-40B4-BE49-F238E27FC236}">
                <a16:creationId xmlns:a16="http://schemas.microsoft.com/office/drawing/2014/main" xmlns="" id="{D8635ECC-0419-28E6-8B9F-C6AD4EF77F7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0" name="Google Shape;1330;gc6a01074ef_0_17978:notes">
            <a:extLst>
              <a:ext uri="{FF2B5EF4-FFF2-40B4-BE49-F238E27FC236}">
                <a16:creationId xmlns:a16="http://schemas.microsoft.com/office/drawing/2014/main" xmlns="" id="{105E10DD-7079-094B-3A59-9208489F8D6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213328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8">
          <a:extLst>
            <a:ext uri="{FF2B5EF4-FFF2-40B4-BE49-F238E27FC236}">
              <a16:creationId xmlns:a16="http://schemas.microsoft.com/office/drawing/2014/main" xmlns="" id="{735D216F-E95B-7EA7-6475-35D7F38A30BD}"/>
            </a:ext>
          </a:extLst>
        </p:cNvPr>
        <p:cNvGrpSpPr/>
        <p:nvPr/>
      </p:nvGrpSpPr>
      <p:grpSpPr>
        <a:xfrm>
          <a:off x="0" y="0"/>
          <a:ext cx="0" cy="0"/>
          <a:chOff x="0" y="0"/>
          <a:chExt cx="0" cy="0"/>
        </a:xfrm>
      </p:grpSpPr>
      <p:sp>
        <p:nvSpPr>
          <p:cNvPr id="1329" name="Google Shape;1329;gc6a01074ef_0_17978:notes">
            <a:extLst>
              <a:ext uri="{FF2B5EF4-FFF2-40B4-BE49-F238E27FC236}">
                <a16:creationId xmlns:a16="http://schemas.microsoft.com/office/drawing/2014/main" xmlns="" id="{A44A0DD9-114F-DD77-45D2-450B3CF371F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0" name="Google Shape;1330;gc6a01074ef_0_17978:notes">
            <a:extLst>
              <a:ext uri="{FF2B5EF4-FFF2-40B4-BE49-F238E27FC236}">
                <a16:creationId xmlns:a16="http://schemas.microsoft.com/office/drawing/2014/main" xmlns="" id="{1468DA12-A6F2-C25C-7395-7D1BC0A76B5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081831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8">
          <a:extLst>
            <a:ext uri="{FF2B5EF4-FFF2-40B4-BE49-F238E27FC236}">
              <a16:creationId xmlns:a16="http://schemas.microsoft.com/office/drawing/2014/main" xmlns="" id="{75D3EBF5-86F5-6589-F665-457C4A914790}"/>
            </a:ext>
          </a:extLst>
        </p:cNvPr>
        <p:cNvGrpSpPr/>
        <p:nvPr/>
      </p:nvGrpSpPr>
      <p:grpSpPr>
        <a:xfrm>
          <a:off x="0" y="0"/>
          <a:ext cx="0" cy="0"/>
          <a:chOff x="0" y="0"/>
          <a:chExt cx="0" cy="0"/>
        </a:xfrm>
      </p:grpSpPr>
      <p:sp>
        <p:nvSpPr>
          <p:cNvPr id="1329" name="Google Shape;1329;gc6a01074ef_0_17978:notes">
            <a:extLst>
              <a:ext uri="{FF2B5EF4-FFF2-40B4-BE49-F238E27FC236}">
                <a16:creationId xmlns:a16="http://schemas.microsoft.com/office/drawing/2014/main" xmlns="" id="{2C8ED2E1-FAB7-9DE4-A321-E2110472C94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0" name="Google Shape;1330;gc6a01074ef_0_17978:notes">
            <a:extLst>
              <a:ext uri="{FF2B5EF4-FFF2-40B4-BE49-F238E27FC236}">
                <a16:creationId xmlns:a16="http://schemas.microsoft.com/office/drawing/2014/main" xmlns="" id="{15F09EFC-6990-D963-036E-1CF27CBA69F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440122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3"/>
        <p:cNvGrpSpPr/>
        <p:nvPr/>
      </p:nvGrpSpPr>
      <p:grpSpPr>
        <a:xfrm>
          <a:off x="0" y="0"/>
          <a:ext cx="0" cy="0"/>
          <a:chOff x="0" y="0"/>
          <a:chExt cx="0" cy="0"/>
        </a:xfrm>
      </p:grpSpPr>
      <p:sp>
        <p:nvSpPr>
          <p:cNvPr id="2014" name="Google Shape;2014;gc6a01074ef_0_179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15" name="Google Shape;2015;gc6a01074ef_0_179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987516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8">
          <a:extLst>
            <a:ext uri="{FF2B5EF4-FFF2-40B4-BE49-F238E27FC236}">
              <a16:creationId xmlns:a16="http://schemas.microsoft.com/office/drawing/2014/main" xmlns="" id="{7DD55FD2-8470-76EA-BE23-D97F8DE90D21}"/>
            </a:ext>
          </a:extLst>
        </p:cNvPr>
        <p:cNvGrpSpPr/>
        <p:nvPr/>
      </p:nvGrpSpPr>
      <p:grpSpPr>
        <a:xfrm>
          <a:off x="0" y="0"/>
          <a:ext cx="0" cy="0"/>
          <a:chOff x="0" y="0"/>
          <a:chExt cx="0" cy="0"/>
        </a:xfrm>
      </p:grpSpPr>
      <p:sp>
        <p:nvSpPr>
          <p:cNvPr id="1329" name="Google Shape;1329;gc6a01074ef_0_17978:notes">
            <a:extLst>
              <a:ext uri="{FF2B5EF4-FFF2-40B4-BE49-F238E27FC236}">
                <a16:creationId xmlns:a16="http://schemas.microsoft.com/office/drawing/2014/main" xmlns="" id="{FE713317-D894-256E-7782-4E004823205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0" name="Google Shape;1330;gc6a01074ef_0_17978:notes">
            <a:extLst>
              <a:ext uri="{FF2B5EF4-FFF2-40B4-BE49-F238E27FC236}">
                <a16:creationId xmlns:a16="http://schemas.microsoft.com/office/drawing/2014/main" xmlns="" id="{C58F062D-75AE-9044-3C06-9906B02E372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536484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4">
          <a:extLst>
            <a:ext uri="{FF2B5EF4-FFF2-40B4-BE49-F238E27FC236}">
              <a16:creationId xmlns:a16="http://schemas.microsoft.com/office/drawing/2014/main" xmlns="" id="{46AED7C9-AC82-D0E6-10CD-6C2FF7F1FA44}"/>
            </a:ext>
          </a:extLst>
        </p:cNvPr>
        <p:cNvGrpSpPr/>
        <p:nvPr/>
      </p:nvGrpSpPr>
      <p:grpSpPr>
        <a:xfrm>
          <a:off x="0" y="0"/>
          <a:ext cx="0" cy="0"/>
          <a:chOff x="0" y="0"/>
          <a:chExt cx="0" cy="0"/>
        </a:xfrm>
      </p:grpSpPr>
      <p:sp>
        <p:nvSpPr>
          <p:cNvPr id="2815" name="Google Shape;2815;gc6a01074ef_0_19754:notes">
            <a:extLst>
              <a:ext uri="{FF2B5EF4-FFF2-40B4-BE49-F238E27FC236}">
                <a16:creationId xmlns:a16="http://schemas.microsoft.com/office/drawing/2014/main" xmlns="" id="{53AA9FBF-F669-6F2A-DBA2-0317E7EDD6E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16" name="Google Shape;2816;gc6a01074ef_0_19754:notes">
            <a:extLst>
              <a:ext uri="{FF2B5EF4-FFF2-40B4-BE49-F238E27FC236}">
                <a16:creationId xmlns:a16="http://schemas.microsoft.com/office/drawing/2014/main" xmlns="" id="{87DBE76D-784A-A890-1CD9-34129D8DD7B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8715716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8">
          <a:extLst>
            <a:ext uri="{FF2B5EF4-FFF2-40B4-BE49-F238E27FC236}">
              <a16:creationId xmlns:a16="http://schemas.microsoft.com/office/drawing/2014/main" xmlns="" id="{407559D4-27E5-E0EC-1C71-B8CCDADA45BE}"/>
            </a:ext>
          </a:extLst>
        </p:cNvPr>
        <p:cNvGrpSpPr/>
        <p:nvPr/>
      </p:nvGrpSpPr>
      <p:grpSpPr>
        <a:xfrm>
          <a:off x="0" y="0"/>
          <a:ext cx="0" cy="0"/>
          <a:chOff x="0" y="0"/>
          <a:chExt cx="0" cy="0"/>
        </a:xfrm>
      </p:grpSpPr>
      <p:sp>
        <p:nvSpPr>
          <p:cNvPr id="1329" name="Google Shape;1329;gc6a01074ef_0_17978:notes">
            <a:extLst>
              <a:ext uri="{FF2B5EF4-FFF2-40B4-BE49-F238E27FC236}">
                <a16:creationId xmlns:a16="http://schemas.microsoft.com/office/drawing/2014/main" xmlns="" id="{6D4EB1D6-DBFF-E545-9EB6-55DF04AFA9E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0" name="Google Shape;1330;gc6a01074ef_0_17978:notes">
            <a:extLst>
              <a:ext uri="{FF2B5EF4-FFF2-40B4-BE49-F238E27FC236}">
                <a16:creationId xmlns:a16="http://schemas.microsoft.com/office/drawing/2014/main" xmlns="" id="{AE849967-7274-E903-49F1-F41361EEE9E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1561258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8">
          <a:extLst>
            <a:ext uri="{FF2B5EF4-FFF2-40B4-BE49-F238E27FC236}">
              <a16:creationId xmlns:a16="http://schemas.microsoft.com/office/drawing/2014/main" xmlns="" id="{5D29D35C-9765-E697-14CA-50F2ABD90605}"/>
            </a:ext>
          </a:extLst>
        </p:cNvPr>
        <p:cNvGrpSpPr/>
        <p:nvPr/>
      </p:nvGrpSpPr>
      <p:grpSpPr>
        <a:xfrm>
          <a:off x="0" y="0"/>
          <a:ext cx="0" cy="0"/>
          <a:chOff x="0" y="0"/>
          <a:chExt cx="0" cy="0"/>
        </a:xfrm>
      </p:grpSpPr>
      <p:sp>
        <p:nvSpPr>
          <p:cNvPr id="1329" name="Google Shape;1329;gc6a01074ef_0_17978:notes">
            <a:extLst>
              <a:ext uri="{FF2B5EF4-FFF2-40B4-BE49-F238E27FC236}">
                <a16:creationId xmlns:a16="http://schemas.microsoft.com/office/drawing/2014/main" xmlns="" id="{2980AD16-D913-2792-1E07-68BD9046654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0" name="Google Shape;1330;gc6a01074ef_0_17978:notes">
            <a:extLst>
              <a:ext uri="{FF2B5EF4-FFF2-40B4-BE49-F238E27FC236}">
                <a16:creationId xmlns:a16="http://schemas.microsoft.com/office/drawing/2014/main" xmlns="" id="{7790059F-8608-5187-0E36-5B88D752B90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0983771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2">
          <a:extLst>
            <a:ext uri="{FF2B5EF4-FFF2-40B4-BE49-F238E27FC236}">
              <a16:creationId xmlns:a16="http://schemas.microsoft.com/office/drawing/2014/main" xmlns="" id="{3A2C4BDF-5712-E8C4-5C87-86702DCD3F80}"/>
            </a:ext>
          </a:extLst>
        </p:cNvPr>
        <p:cNvGrpSpPr/>
        <p:nvPr/>
      </p:nvGrpSpPr>
      <p:grpSpPr>
        <a:xfrm>
          <a:off x="0" y="0"/>
          <a:ext cx="0" cy="0"/>
          <a:chOff x="0" y="0"/>
          <a:chExt cx="0" cy="0"/>
        </a:xfrm>
      </p:grpSpPr>
      <p:sp>
        <p:nvSpPr>
          <p:cNvPr id="2943" name="Google Shape;2943;gc6a01074ef_0_19921:notes">
            <a:extLst>
              <a:ext uri="{FF2B5EF4-FFF2-40B4-BE49-F238E27FC236}">
                <a16:creationId xmlns:a16="http://schemas.microsoft.com/office/drawing/2014/main" xmlns="" id="{E238A895-E515-73F4-F2E3-36649939772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44" name="Google Shape;2944;gc6a01074ef_0_19921:notes">
            <a:extLst>
              <a:ext uri="{FF2B5EF4-FFF2-40B4-BE49-F238E27FC236}">
                <a16:creationId xmlns:a16="http://schemas.microsoft.com/office/drawing/2014/main" xmlns="" id="{33BB7EF3-011E-0EDB-B614-043CE454429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0185419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8">
          <a:extLst>
            <a:ext uri="{FF2B5EF4-FFF2-40B4-BE49-F238E27FC236}">
              <a16:creationId xmlns:a16="http://schemas.microsoft.com/office/drawing/2014/main" xmlns="" id="{8D00AA17-3A05-7DD8-A936-4AE3043F42B3}"/>
            </a:ext>
          </a:extLst>
        </p:cNvPr>
        <p:cNvGrpSpPr/>
        <p:nvPr/>
      </p:nvGrpSpPr>
      <p:grpSpPr>
        <a:xfrm>
          <a:off x="0" y="0"/>
          <a:ext cx="0" cy="0"/>
          <a:chOff x="0" y="0"/>
          <a:chExt cx="0" cy="0"/>
        </a:xfrm>
      </p:grpSpPr>
      <p:sp>
        <p:nvSpPr>
          <p:cNvPr id="1329" name="Google Shape;1329;gc6a01074ef_0_17978:notes">
            <a:extLst>
              <a:ext uri="{FF2B5EF4-FFF2-40B4-BE49-F238E27FC236}">
                <a16:creationId xmlns:a16="http://schemas.microsoft.com/office/drawing/2014/main" xmlns="" id="{49C8C969-2133-01DD-7557-22CA069FD18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0" name="Google Shape;1330;gc6a01074ef_0_17978:notes">
            <a:extLst>
              <a:ext uri="{FF2B5EF4-FFF2-40B4-BE49-F238E27FC236}">
                <a16:creationId xmlns:a16="http://schemas.microsoft.com/office/drawing/2014/main" xmlns="" id="{4727C578-1E80-3C28-2B46-B3B818CBBB8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862091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6"/>
        <p:cNvGrpSpPr/>
        <p:nvPr/>
      </p:nvGrpSpPr>
      <p:grpSpPr>
        <a:xfrm>
          <a:off x="0" y="0"/>
          <a:ext cx="0" cy="0"/>
          <a:chOff x="0" y="0"/>
          <a:chExt cx="0" cy="0"/>
        </a:xfrm>
      </p:grpSpPr>
      <p:sp>
        <p:nvSpPr>
          <p:cNvPr id="2087" name="Google Shape;2087;gc33250489b_0_2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8" name="Google Shape;2088;gc33250489b_0_2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425677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0"/>
        <p:cNvGrpSpPr/>
        <p:nvPr/>
      </p:nvGrpSpPr>
      <p:grpSpPr>
        <a:xfrm>
          <a:off x="0" y="0"/>
          <a:ext cx="0" cy="0"/>
          <a:chOff x="0" y="0"/>
          <a:chExt cx="0" cy="0"/>
        </a:xfrm>
      </p:grpSpPr>
      <p:sp>
        <p:nvSpPr>
          <p:cNvPr id="1501" name="Google Shape;1501;gc6a01074ef_0_181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2" name="Google Shape;1502;gc6a01074ef_0_181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642851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0">
          <a:extLst>
            <a:ext uri="{FF2B5EF4-FFF2-40B4-BE49-F238E27FC236}">
              <a16:creationId xmlns:a16="http://schemas.microsoft.com/office/drawing/2014/main" xmlns="" id="{6B0C6969-E690-28CD-084B-A8459F06577F}"/>
            </a:ext>
          </a:extLst>
        </p:cNvPr>
        <p:cNvGrpSpPr/>
        <p:nvPr/>
      </p:nvGrpSpPr>
      <p:grpSpPr>
        <a:xfrm>
          <a:off x="0" y="0"/>
          <a:ext cx="0" cy="0"/>
          <a:chOff x="0" y="0"/>
          <a:chExt cx="0" cy="0"/>
        </a:xfrm>
      </p:grpSpPr>
      <p:sp>
        <p:nvSpPr>
          <p:cNvPr id="2121" name="Google Shape;2121;gc6a01074ef_0_17940:notes">
            <a:extLst>
              <a:ext uri="{FF2B5EF4-FFF2-40B4-BE49-F238E27FC236}">
                <a16:creationId xmlns:a16="http://schemas.microsoft.com/office/drawing/2014/main" xmlns="" id="{6FCBD7B7-0E0F-ACBC-941D-9BC355A1007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2" name="Google Shape;2122;gc6a01074ef_0_17940:notes">
            <a:extLst>
              <a:ext uri="{FF2B5EF4-FFF2-40B4-BE49-F238E27FC236}">
                <a16:creationId xmlns:a16="http://schemas.microsoft.com/office/drawing/2014/main" xmlns="" id="{BC8F6A65-1F69-961B-56F4-3CB0760E196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490149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8"/>
        <p:cNvGrpSpPr/>
        <p:nvPr/>
      </p:nvGrpSpPr>
      <p:grpSpPr>
        <a:xfrm>
          <a:off x="0" y="0"/>
          <a:ext cx="0" cy="0"/>
          <a:chOff x="0" y="0"/>
          <a:chExt cx="0" cy="0"/>
        </a:xfrm>
      </p:grpSpPr>
      <p:sp>
        <p:nvSpPr>
          <p:cNvPr id="1329" name="Google Shape;1329;gc6a01074ef_0_179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0" name="Google Shape;1330;gc6a01074ef_0_179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803529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1">
          <a:extLst>
            <a:ext uri="{FF2B5EF4-FFF2-40B4-BE49-F238E27FC236}">
              <a16:creationId xmlns:a16="http://schemas.microsoft.com/office/drawing/2014/main" xmlns="" id="{EEB35240-43CF-8D72-C9C9-8C74C0BA4F20}"/>
            </a:ext>
          </a:extLst>
        </p:cNvPr>
        <p:cNvGrpSpPr/>
        <p:nvPr/>
      </p:nvGrpSpPr>
      <p:grpSpPr>
        <a:xfrm>
          <a:off x="0" y="0"/>
          <a:ext cx="0" cy="0"/>
          <a:chOff x="0" y="0"/>
          <a:chExt cx="0" cy="0"/>
        </a:xfrm>
      </p:grpSpPr>
      <p:sp>
        <p:nvSpPr>
          <p:cNvPr id="2592" name="Google Shape;2592;gc6a01074ef_0_18761:notes">
            <a:extLst>
              <a:ext uri="{FF2B5EF4-FFF2-40B4-BE49-F238E27FC236}">
                <a16:creationId xmlns:a16="http://schemas.microsoft.com/office/drawing/2014/main" xmlns="" id="{64C3DC57-20AA-EB34-B367-35A0D065FBD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93" name="Google Shape;2593;gc6a01074ef_0_18761:notes">
            <a:extLst>
              <a:ext uri="{FF2B5EF4-FFF2-40B4-BE49-F238E27FC236}">
                <a16:creationId xmlns:a16="http://schemas.microsoft.com/office/drawing/2014/main" xmlns="" id="{87BF2B3B-B38F-86DE-717F-CD4EC740445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277913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3"/>
        <p:cNvGrpSpPr/>
        <p:nvPr/>
      </p:nvGrpSpPr>
      <p:grpSpPr>
        <a:xfrm>
          <a:off x="0" y="0"/>
          <a:ext cx="0" cy="0"/>
          <a:chOff x="0" y="0"/>
          <a:chExt cx="0" cy="0"/>
        </a:xfrm>
      </p:grpSpPr>
      <p:sp>
        <p:nvSpPr>
          <p:cNvPr id="2054" name="Google Shape;2054;gc33250489b_0_1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55" name="Google Shape;2055;gc33250489b_0_1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581523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6">
          <a:extLst>
            <a:ext uri="{FF2B5EF4-FFF2-40B4-BE49-F238E27FC236}">
              <a16:creationId xmlns:a16="http://schemas.microsoft.com/office/drawing/2014/main" xmlns="" id="{A41B618F-41CF-5AC0-6B39-CB2F78FCEF7A}"/>
            </a:ext>
          </a:extLst>
        </p:cNvPr>
        <p:cNvGrpSpPr/>
        <p:nvPr/>
      </p:nvGrpSpPr>
      <p:grpSpPr>
        <a:xfrm>
          <a:off x="0" y="0"/>
          <a:ext cx="0" cy="0"/>
          <a:chOff x="0" y="0"/>
          <a:chExt cx="0" cy="0"/>
        </a:xfrm>
      </p:grpSpPr>
      <p:sp>
        <p:nvSpPr>
          <p:cNvPr id="2607" name="Google Shape;2607;g10363c24f6e_1_286:notes">
            <a:extLst>
              <a:ext uri="{FF2B5EF4-FFF2-40B4-BE49-F238E27FC236}">
                <a16:creationId xmlns:a16="http://schemas.microsoft.com/office/drawing/2014/main" xmlns="" id="{16BD27BA-3F55-7213-312B-B2A21973269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08" name="Google Shape;2608;g10363c24f6e_1_286:notes">
            <a:extLst>
              <a:ext uri="{FF2B5EF4-FFF2-40B4-BE49-F238E27FC236}">
                <a16:creationId xmlns:a16="http://schemas.microsoft.com/office/drawing/2014/main" xmlns="" id="{234B2BE2-A57E-3006-4398-781F5240623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881497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slide" Target="../slides/slide7.xml"/><Relationship Id="rId7" Type="http://schemas.openxmlformats.org/officeDocument/2006/relationships/slide" Target="../slides/slide24.xml"/><Relationship Id="rId2" Type="http://schemas.openxmlformats.org/officeDocument/2006/relationships/slide" Target="../slides/slide3.xml"/><Relationship Id="rId1" Type="http://schemas.openxmlformats.org/officeDocument/2006/relationships/slideMaster" Target="../slideMasters/slideMaster1.xml"/><Relationship Id="rId6" Type="http://schemas.openxmlformats.org/officeDocument/2006/relationships/slide" Target="../slides/slide21.xml"/><Relationship Id="rId5" Type="http://schemas.openxmlformats.org/officeDocument/2006/relationships/slide" Target="../slides/slide10.xml"/><Relationship Id="rId4" Type="http://schemas.openxmlformats.org/officeDocument/2006/relationships/slide" Target="../slides/slide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p:nvPr/>
        </p:nvSpPr>
        <p:spPr>
          <a:xfrm rot="10800000" flipH="1">
            <a:off x="-1411582" y="-1157400"/>
            <a:ext cx="4436782" cy="3714342"/>
          </a:xfrm>
          <a:custGeom>
            <a:avLst/>
            <a:gdLst/>
            <a:ahLst/>
            <a:cxnLst/>
            <a:rect l="l" t="t" r="r" b="b"/>
            <a:pathLst>
              <a:path w="61178" h="52038" extrusionOk="0">
                <a:moveTo>
                  <a:pt x="4170" y="12043"/>
                </a:moveTo>
                <a:cubicBezTo>
                  <a:pt x="7339" y="7239"/>
                  <a:pt x="14177" y="1"/>
                  <a:pt x="24184" y="5571"/>
                </a:cubicBezTo>
                <a:cubicBezTo>
                  <a:pt x="34191" y="11142"/>
                  <a:pt x="29988" y="17146"/>
                  <a:pt x="34024" y="21249"/>
                </a:cubicBezTo>
                <a:cubicBezTo>
                  <a:pt x="38061" y="25319"/>
                  <a:pt x="43198" y="25586"/>
                  <a:pt x="51103" y="27253"/>
                </a:cubicBezTo>
                <a:cubicBezTo>
                  <a:pt x="58976" y="28921"/>
                  <a:pt x="61177" y="36093"/>
                  <a:pt x="54472" y="41664"/>
                </a:cubicBezTo>
                <a:cubicBezTo>
                  <a:pt x="47801" y="47268"/>
                  <a:pt x="33758" y="52038"/>
                  <a:pt x="26819" y="46467"/>
                </a:cubicBezTo>
                <a:cubicBezTo>
                  <a:pt x="19848" y="40930"/>
                  <a:pt x="11108" y="34826"/>
                  <a:pt x="5537" y="31590"/>
                </a:cubicBezTo>
                <a:cubicBezTo>
                  <a:pt x="0" y="28388"/>
                  <a:pt x="967" y="16879"/>
                  <a:pt x="4170" y="12043"/>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p2"/>
          <p:cNvSpPr/>
          <p:nvPr/>
        </p:nvSpPr>
        <p:spPr>
          <a:xfrm>
            <a:off x="1062825" y="3370500"/>
            <a:ext cx="775608" cy="1012954"/>
          </a:xfrm>
          <a:custGeom>
            <a:avLst/>
            <a:gdLst/>
            <a:ahLst/>
            <a:cxnLst/>
            <a:rect l="l" t="t" r="r" b="b"/>
            <a:pathLst>
              <a:path w="17277" h="22564" extrusionOk="0">
                <a:moveTo>
                  <a:pt x="9074" y="0"/>
                </a:moveTo>
                <a:cubicBezTo>
                  <a:pt x="8555" y="0"/>
                  <a:pt x="8010" y="60"/>
                  <a:pt x="7441" y="188"/>
                </a:cubicBezTo>
                <a:cubicBezTo>
                  <a:pt x="2543" y="1285"/>
                  <a:pt x="1" y="6692"/>
                  <a:pt x="54" y="12607"/>
                </a:cubicBezTo>
                <a:cubicBezTo>
                  <a:pt x="134" y="18683"/>
                  <a:pt x="3989" y="22189"/>
                  <a:pt x="8592" y="22564"/>
                </a:cubicBezTo>
                <a:cubicBezTo>
                  <a:pt x="14641" y="22082"/>
                  <a:pt x="16354" y="18388"/>
                  <a:pt x="16836" y="12312"/>
                </a:cubicBezTo>
                <a:cubicBezTo>
                  <a:pt x="17276" y="6737"/>
                  <a:pt x="14567" y="0"/>
                  <a:pt x="907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7605425" y="342175"/>
            <a:ext cx="2052600" cy="20526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 name="Google Shape;12;p2"/>
          <p:cNvGrpSpPr/>
          <p:nvPr/>
        </p:nvGrpSpPr>
        <p:grpSpPr>
          <a:xfrm>
            <a:off x="6412578" y="-640069"/>
            <a:ext cx="1962482" cy="1953284"/>
            <a:chOff x="386328" y="2672681"/>
            <a:chExt cx="1962482" cy="1953284"/>
          </a:xfrm>
        </p:grpSpPr>
        <p:sp>
          <p:nvSpPr>
            <p:cNvPr id="13" name="Google Shape;13;p2"/>
            <p:cNvSpPr/>
            <p:nvPr/>
          </p:nvSpPr>
          <p:spPr>
            <a:xfrm>
              <a:off x="602590" y="3031586"/>
              <a:ext cx="2321" cy="2364"/>
            </a:xfrm>
            <a:custGeom>
              <a:avLst/>
              <a:gdLst/>
              <a:ahLst/>
              <a:cxnLst/>
              <a:rect l="l" t="t" r="r" b="b"/>
              <a:pathLst>
                <a:path w="54" h="55" extrusionOk="0">
                  <a:moveTo>
                    <a:pt x="54" y="1"/>
                  </a:moveTo>
                  <a:cubicBezTo>
                    <a:pt x="27" y="27"/>
                    <a:pt x="27" y="27"/>
                    <a:pt x="0" y="54"/>
                  </a:cubicBezTo>
                  <a:lnTo>
                    <a:pt x="54" y="27"/>
                  </a:lnTo>
                  <a:lnTo>
                    <a:pt x="5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386328" y="2672681"/>
              <a:ext cx="1962482" cy="1953284"/>
            </a:xfrm>
            <a:custGeom>
              <a:avLst/>
              <a:gdLst/>
              <a:ahLst/>
              <a:cxnLst/>
              <a:rect l="l" t="t" r="r" b="b"/>
              <a:pathLst>
                <a:path w="45663" h="45449" extrusionOk="0">
                  <a:moveTo>
                    <a:pt x="10947" y="4979"/>
                  </a:moveTo>
                  <a:lnTo>
                    <a:pt x="15605" y="7656"/>
                  </a:lnTo>
                  <a:lnTo>
                    <a:pt x="15605" y="13062"/>
                  </a:lnTo>
                  <a:lnTo>
                    <a:pt x="10947" y="15766"/>
                  </a:lnTo>
                  <a:lnTo>
                    <a:pt x="6263" y="13062"/>
                  </a:lnTo>
                  <a:lnTo>
                    <a:pt x="6263" y="7656"/>
                  </a:lnTo>
                  <a:lnTo>
                    <a:pt x="10947" y="4979"/>
                  </a:lnTo>
                  <a:close/>
                  <a:moveTo>
                    <a:pt x="20449" y="4979"/>
                  </a:moveTo>
                  <a:lnTo>
                    <a:pt x="25133" y="7656"/>
                  </a:lnTo>
                  <a:lnTo>
                    <a:pt x="25133" y="13062"/>
                  </a:lnTo>
                  <a:lnTo>
                    <a:pt x="20449" y="15766"/>
                  </a:lnTo>
                  <a:lnTo>
                    <a:pt x="15792" y="13062"/>
                  </a:lnTo>
                  <a:lnTo>
                    <a:pt x="15792" y="7656"/>
                  </a:lnTo>
                  <a:lnTo>
                    <a:pt x="20449" y="4979"/>
                  </a:lnTo>
                  <a:close/>
                  <a:moveTo>
                    <a:pt x="29978" y="4979"/>
                  </a:moveTo>
                  <a:lnTo>
                    <a:pt x="34635" y="7656"/>
                  </a:lnTo>
                  <a:lnTo>
                    <a:pt x="34635" y="13062"/>
                  </a:lnTo>
                  <a:lnTo>
                    <a:pt x="29978" y="15766"/>
                  </a:lnTo>
                  <a:lnTo>
                    <a:pt x="25294" y="13062"/>
                  </a:lnTo>
                  <a:lnTo>
                    <a:pt x="25294" y="7656"/>
                  </a:lnTo>
                  <a:lnTo>
                    <a:pt x="29978" y="4979"/>
                  </a:lnTo>
                  <a:close/>
                  <a:moveTo>
                    <a:pt x="6183" y="13196"/>
                  </a:moveTo>
                  <a:lnTo>
                    <a:pt x="10867" y="15899"/>
                  </a:lnTo>
                  <a:lnTo>
                    <a:pt x="10867" y="21306"/>
                  </a:lnTo>
                  <a:lnTo>
                    <a:pt x="6183" y="23983"/>
                  </a:lnTo>
                  <a:lnTo>
                    <a:pt x="1526" y="21306"/>
                  </a:lnTo>
                  <a:lnTo>
                    <a:pt x="1526" y="15899"/>
                  </a:lnTo>
                  <a:lnTo>
                    <a:pt x="6183" y="13196"/>
                  </a:lnTo>
                  <a:close/>
                  <a:moveTo>
                    <a:pt x="15712" y="13196"/>
                  </a:moveTo>
                  <a:lnTo>
                    <a:pt x="20369" y="15899"/>
                  </a:lnTo>
                  <a:lnTo>
                    <a:pt x="20369" y="21306"/>
                  </a:lnTo>
                  <a:lnTo>
                    <a:pt x="15712" y="23983"/>
                  </a:lnTo>
                  <a:lnTo>
                    <a:pt x="11028" y="21306"/>
                  </a:lnTo>
                  <a:lnTo>
                    <a:pt x="11028" y="15899"/>
                  </a:lnTo>
                  <a:lnTo>
                    <a:pt x="15712" y="13196"/>
                  </a:lnTo>
                  <a:close/>
                  <a:moveTo>
                    <a:pt x="25213" y="13196"/>
                  </a:moveTo>
                  <a:lnTo>
                    <a:pt x="29871" y="15899"/>
                  </a:lnTo>
                  <a:lnTo>
                    <a:pt x="29871" y="21306"/>
                  </a:lnTo>
                  <a:lnTo>
                    <a:pt x="25213" y="23983"/>
                  </a:lnTo>
                  <a:lnTo>
                    <a:pt x="20529" y="21306"/>
                  </a:lnTo>
                  <a:lnTo>
                    <a:pt x="20529" y="15899"/>
                  </a:lnTo>
                  <a:lnTo>
                    <a:pt x="25213" y="13196"/>
                  </a:lnTo>
                  <a:close/>
                  <a:moveTo>
                    <a:pt x="34715" y="13196"/>
                  </a:moveTo>
                  <a:lnTo>
                    <a:pt x="39399" y="15899"/>
                  </a:lnTo>
                  <a:lnTo>
                    <a:pt x="39399" y="21306"/>
                  </a:lnTo>
                  <a:lnTo>
                    <a:pt x="34715" y="23983"/>
                  </a:lnTo>
                  <a:lnTo>
                    <a:pt x="30058" y="21306"/>
                  </a:lnTo>
                  <a:lnTo>
                    <a:pt x="30058" y="15899"/>
                  </a:lnTo>
                  <a:lnTo>
                    <a:pt x="34715" y="13196"/>
                  </a:lnTo>
                  <a:close/>
                  <a:moveTo>
                    <a:pt x="10947" y="21440"/>
                  </a:moveTo>
                  <a:lnTo>
                    <a:pt x="15605" y="24143"/>
                  </a:lnTo>
                  <a:lnTo>
                    <a:pt x="15605" y="29523"/>
                  </a:lnTo>
                  <a:lnTo>
                    <a:pt x="10947" y="32226"/>
                  </a:lnTo>
                  <a:lnTo>
                    <a:pt x="6263" y="29523"/>
                  </a:lnTo>
                  <a:lnTo>
                    <a:pt x="6263" y="24143"/>
                  </a:lnTo>
                  <a:lnTo>
                    <a:pt x="10947" y="21440"/>
                  </a:lnTo>
                  <a:close/>
                  <a:moveTo>
                    <a:pt x="20449" y="21440"/>
                  </a:moveTo>
                  <a:lnTo>
                    <a:pt x="25133" y="24143"/>
                  </a:lnTo>
                  <a:lnTo>
                    <a:pt x="25133" y="29523"/>
                  </a:lnTo>
                  <a:lnTo>
                    <a:pt x="20449" y="32226"/>
                  </a:lnTo>
                  <a:lnTo>
                    <a:pt x="15792" y="29523"/>
                  </a:lnTo>
                  <a:lnTo>
                    <a:pt x="15792" y="24143"/>
                  </a:lnTo>
                  <a:lnTo>
                    <a:pt x="20449" y="21440"/>
                  </a:lnTo>
                  <a:close/>
                  <a:moveTo>
                    <a:pt x="29978" y="21440"/>
                  </a:moveTo>
                  <a:lnTo>
                    <a:pt x="34635" y="24143"/>
                  </a:lnTo>
                  <a:lnTo>
                    <a:pt x="34635" y="29523"/>
                  </a:lnTo>
                  <a:lnTo>
                    <a:pt x="29978" y="32226"/>
                  </a:lnTo>
                  <a:lnTo>
                    <a:pt x="25294" y="29523"/>
                  </a:lnTo>
                  <a:lnTo>
                    <a:pt x="25294" y="24143"/>
                  </a:lnTo>
                  <a:lnTo>
                    <a:pt x="29978" y="21440"/>
                  </a:lnTo>
                  <a:close/>
                  <a:moveTo>
                    <a:pt x="39480" y="21440"/>
                  </a:moveTo>
                  <a:lnTo>
                    <a:pt x="44137" y="24143"/>
                  </a:lnTo>
                  <a:lnTo>
                    <a:pt x="44137" y="29523"/>
                  </a:lnTo>
                  <a:lnTo>
                    <a:pt x="39480" y="32226"/>
                  </a:lnTo>
                  <a:lnTo>
                    <a:pt x="34796" y="29523"/>
                  </a:lnTo>
                  <a:lnTo>
                    <a:pt x="34796" y="24143"/>
                  </a:lnTo>
                  <a:lnTo>
                    <a:pt x="39480" y="21440"/>
                  </a:lnTo>
                  <a:close/>
                  <a:moveTo>
                    <a:pt x="15712" y="29684"/>
                  </a:moveTo>
                  <a:lnTo>
                    <a:pt x="20369" y="32387"/>
                  </a:lnTo>
                  <a:lnTo>
                    <a:pt x="20369" y="37767"/>
                  </a:lnTo>
                  <a:lnTo>
                    <a:pt x="15712" y="40470"/>
                  </a:lnTo>
                  <a:lnTo>
                    <a:pt x="11028" y="37767"/>
                  </a:lnTo>
                  <a:lnTo>
                    <a:pt x="11028" y="32387"/>
                  </a:lnTo>
                  <a:lnTo>
                    <a:pt x="15712" y="29684"/>
                  </a:lnTo>
                  <a:close/>
                  <a:moveTo>
                    <a:pt x="25213" y="29684"/>
                  </a:moveTo>
                  <a:lnTo>
                    <a:pt x="29871" y="32387"/>
                  </a:lnTo>
                  <a:lnTo>
                    <a:pt x="29871" y="37767"/>
                  </a:lnTo>
                  <a:lnTo>
                    <a:pt x="25213" y="40470"/>
                  </a:lnTo>
                  <a:lnTo>
                    <a:pt x="20529" y="37767"/>
                  </a:lnTo>
                  <a:lnTo>
                    <a:pt x="20529" y="32387"/>
                  </a:lnTo>
                  <a:lnTo>
                    <a:pt x="25213" y="29684"/>
                  </a:lnTo>
                  <a:close/>
                  <a:moveTo>
                    <a:pt x="34715" y="29684"/>
                  </a:moveTo>
                  <a:lnTo>
                    <a:pt x="39399" y="32387"/>
                  </a:lnTo>
                  <a:lnTo>
                    <a:pt x="39399" y="37767"/>
                  </a:lnTo>
                  <a:lnTo>
                    <a:pt x="34715" y="40470"/>
                  </a:lnTo>
                  <a:lnTo>
                    <a:pt x="30058" y="37767"/>
                  </a:lnTo>
                  <a:lnTo>
                    <a:pt x="30058" y="32387"/>
                  </a:lnTo>
                  <a:lnTo>
                    <a:pt x="34715" y="29684"/>
                  </a:lnTo>
                  <a:close/>
                  <a:moveTo>
                    <a:pt x="20369" y="1"/>
                  </a:moveTo>
                  <a:lnTo>
                    <a:pt x="20369" y="4818"/>
                  </a:lnTo>
                  <a:lnTo>
                    <a:pt x="15712" y="7522"/>
                  </a:lnTo>
                  <a:lnTo>
                    <a:pt x="11028" y="4818"/>
                  </a:lnTo>
                  <a:lnTo>
                    <a:pt x="11028" y="3159"/>
                  </a:lnTo>
                  <a:cubicBezTo>
                    <a:pt x="10974" y="3186"/>
                    <a:pt x="10921" y="3239"/>
                    <a:pt x="10867" y="3266"/>
                  </a:cubicBezTo>
                  <a:lnTo>
                    <a:pt x="10867" y="4818"/>
                  </a:lnTo>
                  <a:lnTo>
                    <a:pt x="6183" y="7522"/>
                  </a:lnTo>
                  <a:lnTo>
                    <a:pt x="5915" y="7361"/>
                  </a:lnTo>
                  <a:cubicBezTo>
                    <a:pt x="5889" y="7415"/>
                    <a:pt x="5835" y="7442"/>
                    <a:pt x="5808" y="7495"/>
                  </a:cubicBezTo>
                  <a:lnTo>
                    <a:pt x="6103" y="7656"/>
                  </a:lnTo>
                  <a:lnTo>
                    <a:pt x="6103" y="13062"/>
                  </a:lnTo>
                  <a:lnTo>
                    <a:pt x="1419" y="15766"/>
                  </a:lnTo>
                  <a:lnTo>
                    <a:pt x="1124" y="15578"/>
                  </a:lnTo>
                  <a:cubicBezTo>
                    <a:pt x="1124" y="15632"/>
                    <a:pt x="1098" y="15685"/>
                    <a:pt x="1071" y="15739"/>
                  </a:cubicBezTo>
                  <a:lnTo>
                    <a:pt x="1338" y="15899"/>
                  </a:lnTo>
                  <a:lnTo>
                    <a:pt x="1338" y="21306"/>
                  </a:lnTo>
                  <a:lnTo>
                    <a:pt x="0" y="22082"/>
                  </a:lnTo>
                  <a:cubicBezTo>
                    <a:pt x="0" y="22136"/>
                    <a:pt x="0" y="22216"/>
                    <a:pt x="0" y="22270"/>
                  </a:cubicBezTo>
                  <a:lnTo>
                    <a:pt x="1419" y="21440"/>
                  </a:lnTo>
                  <a:lnTo>
                    <a:pt x="6103" y="24143"/>
                  </a:lnTo>
                  <a:lnTo>
                    <a:pt x="6103" y="29523"/>
                  </a:lnTo>
                  <a:lnTo>
                    <a:pt x="1927" y="31932"/>
                  </a:lnTo>
                  <a:cubicBezTo>
                    <a:pt x="1954" y="31986"/>
                    <a:pt x="1981" y="32039"/>
                    <a:pt x="2008" y="32093"/>
                  </a:cubicBezTo>
                  <a:lnTo>
                    <a:pt x="6183" y="29684"/>
                  </a:lnTo>
                  <a:lnTo>
                    <a:pt x="10867" y="32387"/>
                  </a:lnTo>
                  <a:lnTo>
                    <a:pt x="10867" y="37767"/>
                  </a:lnTo>
                  <a:lnTo>
                    <a:pt x="7548" y="39694"/>
                  </a:lnTo>
                  <a:cubicBezTo>
                    <a:pt x="7575" y="39721"/>
                    <a:pt x="7628" y="39774"/>
                    <a:pt x="7682" y="39801"/>
                  </a:cubicBezTo>
                  <a:lnTo>
                    <a:pt x="10947" y="37928"/>
                  </a:lnTo>
                  <a:lnTo>
                    <a:pt x="15605" y="40631"/>
                  </a:lnTo>
                  <a:lnTo>
                    <a:pt x="15605" y="44405"/>
                  </a:lnTo>
                  <a:cubicBezTo>
                    <a:pt x="15658" y="44405"/>
                    <a:pt x="15738" y="44432"/>
                    <a:pt x="15792" y="44458"/>
                  </a:cubicBezTo>
                  <a:lnTo>
                    <a:pt x="15792" y="40631"/>
                  </a:lnTo>
                  <a:lnTo>
                    <a:pt x="20449" y="37928"/>
                  </a:lnTo>
                  <a:lnTo>
                    <a:pt x="25133" y="40631"/>
                  </a:lnTo>
                  <a:lnTo>
                    <a:pt x="25133" y="45449"/>
                  </a:lnTo>
                  <a:cubicBezTo>
                    <a:pt x="25187" y="45449"/>
                    <a:pt x="25240" y="45449"/>
                    <a:pt x="25294" y="45422"/>
                  </a:cubicBezTo>
                  <a:lnTo>
                    <a:pt x="25294" y="40631"/>
                  </a:lnTo>
                  <a:lnTo>
                    <a:pt x="29978" y="37928"/>
                  </a:lnTo>
                  <a:lnTo>
                    <a:pt x="34635" y="40631"/>
                  </a:lnTo>
                  <a:lnTo>
                    <a:pt x="34635" y="42290"/>
                  </a:lnTo>
                  <a:cubicBezTo>
                    <a:pt x="34688" y="42237"/>
                    <a:pt x="34742" y="42210"/>
                    <a:pt x="34796" y="42183"/>
                  </a:cubicBezTo>
                  <a:lnTo>
                    <a:pt x="34796" y="40631"/>
                  </a:lnTo>
                  <a:lnTo>
                    <a:pt x="39480" y="37928"/>
                  </a:lnTo>
                  <a:lnTo>
                    <a:pt x="39747" y="38088"/>
                  </a:lnTo>
                  <a:cubicBezTo>
                    <a:pt x="39774" y="38035"/>
                    <a:pt x="39827" y="37981"/>
                    <a:pt x="39854" y="37954"/>
                  </a:cubicBezTo>
                  <a:lnTo>
                    <a:pt x="39560" y="37767"/>
                  </a:lnTo>
                  <a:lnTo>
                    <a:pt x="39560" y="32387"/>
                  </a:lnTo>
                  <a:lnTo>
                    <a:pt x="44244" y="29684"/>
                  </a:lnTo>
                  <a:lnTo>
                    <a:pt x="44538" y="29871"/>
                  </a:lnTo>
                  <a:cubicBezTo>
                    <a:pt x="44565" y="29791"/>
                    <a:pt x="44565" y="29737"/>
                    <a:pt x="44592" y="29684"/>
                  </a:cubicBezTo>
                  <a:lnTo>
                    <a:pt x="44324" y="29523"/>
                  </a:lnTo>
                  <a:lnTo>
                    <a:pt x="44324" y="24143"/>
                  </a:lnTo>
                  <a:lnTo>
                    <a:pt x="45662" y="23367"/>
                  </a:lnTo>
                  <a:cubicBezTo>
                    <a:pt x="45662" y="23314"/>
                    <a:pt x="45662" y="23233"/>
                    <a:pt x="45662" y="23153"/>
                  </a:cubicBezTo>
                  <a:lnTo>
                    <a:pt x="44244" y="23983"/>
                  </a:lnTo>
                  <a:lnTo>
                    <a:pt x="39560" y="21306"/>
                  </a:lnTo>
                  <a:lnTo>
                    <a:pt x="39560" y="15899"/>
                  </a:lnTo>
                  <a:lnTo>
                    <a:pt x="43735" y="13491"/>
                  </a:lnTo>
                  <a:cubicBezTo>
                    <a:pt x="43709" y="13437"/>
                    <a:pt x="43682" y="13383"/>
                    <a:pt x="43655" y="13330"/>
                  </a:cubicBezTo>
                  <a:lnTo>
                    <a:pt x="39480" y="15766"/>
                  </a:lnTo>
                  <a:lnTo>
                    <a:pt x="34796" y="13062"/>
                  </a:lnTo>
                  <a:lnTo>
                    <a:pt x="34796" y="7656"/>
                  </a:lnTo>
                  <a:lnTo>
                    <a:pt x="38114" y="5755"/>
                  </a:lnTo>
                  <a:cubicBezTo>
                    <a:pt x="38088" y="5702"/>
                    <a:pt x="38034" y="5675"/>
                    <a:pt x="37981" y="5621"/>
                  </a:cubicBezTo>
                  <a:lnTo>
                    <a:pt x="34715" y="7522"/>
                  </a:lnTo>
                  <a:lnTo>
                    <a:pt x="30058" y="4818"/>
                  </a:lnTo>
                  <a:lnTo>
                    <a:pt x="30058" y="1045"/>
                  </a:lnTo>
                  <a:cubicBezTo>
                    <a:pt x="30004" y="1018"/>
                    <a:pt x="29951" y="1018"/>
                    <a:pt x="29871" y="991"/>
                  </a:cubicBezTo>
                  <a:lnTo>
                    <a:pt x="29871" y="4818"/>
                  </a:lnTo>
                  <a:lnTo>
                    <a:pt x="25213" y="7522"/>
                  </a:lnTo>
                  <a:lnTo>
                    <a:pt x="20529" y="4818"/>
                  </a:lnTo>
                  <a:lnTo>
                    <a:pt x="2052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795817" y="2846396"/>
              <a:ext cx="10401" cy="8080"/>
            </a:xfrm>
            <a:custGeom>
              <a:avLst/>
              <a:gdLst/>
              <a:ahLst/>
              <a:cxnLst/>
              <a:rect l="l" t="t" r="r" b="b"/>
              <a:pathLst>
                <a:path w="242" h="188" extrusionOk="0">
                  <a:moveTo>
                    <a:pt x="161" y="0"/>
                  </a:moveTo>
                  <a:cubicBezTo>
                    <a:pt x="108" y="27"/>
                    <a:pt x="54" y="81"/>
                    <a:pt x="1" y="107"/>
                  </a:cubicBezTo>
                  <a:lnTo>
                    <a:pt x="161" y="188"/>
                  </a:lnTo>
                  <a:lnTo>
                    <a:pt x="242" y="54"/>
                  </a:lnTo>
                  <a:lnTo>
                    <a:pt x="16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906269" y="2679600"/>
              <a:ext cx="308321" cy="260014"/>
            </a:xfrm>
            <a:custGeom>
              <a:avLst/>
              <a:gdLst/>
              <a:ahLst/>
              <a:cxnLst/>
              <a:rect l="l" t="t" r="r" b="b"/>
              <a:pathLst>
                <a:path w="7174" h="6050" extrusionOk="0">
                  <a:moveTo>
                    <a:pt x="7173" y="0"/>
                  </a:moveTo>
                  <a:lnTo>
                    <a:pt x="7173" y="0"/>
                  </a:lnTo>
                  <a:cubicBezTo>
                    <a:pt x="7013" y="27"/>
                    <a:pt x="6852" y="54"/>
                    <a:pt x="6692" y="81"/>
                  </a:cubicBezTo>
                  <a:lnTo>
                    <a:pt x="3667" y="1794"/>
                  </a:lnTo>
                  <a:lnTo>
                    <a:pt x="3667" y="830"/>
                  </a:lnTo>
                  <a:cubicBezTo>
                    <a:pt x="3614" y="857"/>
                    <a:pt x="3560" y="857"/>
                    <a:pt x="3507" y="884"/>
                  </a:cubicBezTo>
                  <a:lnTo>
                    <a:pt x="3507" y="1794"/>
                  </a:lnTo>
                  <a:lnTo>
                    <a:pt x="2516" y="1231"/>
                  </a:lnTo>
                  <a:cubicBezTo>
                    <a:pt x="2463" y="1258"/>
                    <a:pt x="2382" y="1285"/>
                    <a:pt x="2329" y="1312"/>
                  </a:cubicBezTo>
                  <a:lnTo>
                    <a:pt x="3426" y="1954"/>
                  </a:lnTo>
                  <a:lnTo>
                    <a:pt x="0" y="3935"/>
                  </a:lnTo>
                  <a:lnTo>
                    <a:pt x="81" y="4069"/>
                  </a:lnTo>
                  <a:lnTo>
                    <a:pt x="3507" y="2115"/>
                  </a:lnTo>
                  <a:lnTo>
                    <a:pt x="3507" y="6049"/>
                  </a:lnTo>
                  <a:lnTo>
                    <a:pt x="3667" y="6049"/>
                  </a:lnTo>
                  <a:lnTo>
                    <a:pt x="3667" y="2115"/>
                  </a:lnTo>
                  <a:lnTo>
                    <a:pt x="7093" y="4069"/>
                  </a:lnTo>
                  <a:lnTo>
                    <a:pt x="7173" y="3935"/>
                  </a:lnTo>
                  <a:lnTo>
                    <a:pt x="3774" y="1954"/>
                  </a:lnTo>
                  <a:lnTo>
                    <a:pt x="717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1314642" y="2672681"/>
              <a:ext cx="309481" cy="266933"/>
            </a:xfrm>
            <a:custGeom>
              <a:avLst/>
              <a:gdLst/>
              <a:ahLst/>
              <a:cxnLst/>
              <a:rect l="l" t="t" r="r" b="b"/>
              <a:pathLst>
                <a:path w="7201" h="6211" extrusionOk="0">
                  <a:moveTo>
                    <a:pt x="107" y="1"/>
                  </a:moveTo>
                  <a:lnTo>
                    <a:pt x="0" y="134"/>
                  </a:lnTo>
                  <a:lnTo>
                    <a:pt x="3426" y="2115"/>
                  </a:lnTo>
                  <a:lnTo>
                    <a:pt x="0" y="4096"/>
                  </a:lnTo>
                  <a:lnTo>
                    <a:pt x="107" y="4230"/>
                  </a:lnTo>
                  <a:lnTo>
                    <a:pt x="3506" y="2276"/>
                  </a:lnTo>
                  <a:lnTo>
                    <a:pt x="3506" y="6210"/>
                  </a:lnTo>
                  <a:lnTo>
                    <a:pt x="3694" y="6210"/>
                  </a:lnTo>
                  <a:lnTo>
                    <a:pt x="3694" y="2276"/>
                  </a:lnTo>
                  <a:lnTo>
                    <a:pt x="7093" y="4230"/>
                  </a:lnTo>
                  <a:lnTo>
                    <a:pt x="7200" y="4096"/>
                  </a:lnTo>
                  <a:lnTo>
                    <a:pt x="3774" y="2115"/>
                  </a:lnTo>
                  <a:lnTo>
                    <a:pt x="6558" y="509"/>
                  </a:lnTo>
                  <a:cubicBezTo>
                    <a:pt x="6477" y="482"/>
                    <a:pt x="6397" y="456"/>
                    <a:pt x="6317" y="456"/>
                  </a:cubicBezTo>
                  <a:lnTo>
                    <a:pt x="3694" y="1955"/>
                  </a:lnTo>
                  <a:lnTo>
                    <a:pt x="3694" y="1"/>
                  </a:lnTo>
                  <a:lnTo>
                    <a:pt x="3506" y="1"/>
                  </a:lnTo>
                  <a:lnTo>
                    <a:pt x="3506" y="1955"/>
                  </a:lnTo>
                  <a:lnTo>
                    <a:pt x="10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1724131" y="2785411"/>
              <a:ext cx="117372" cy="69065"/>
            </a:xfrm>
            <a:custGeom>
              <a:avLst/>
              <a:gdLst/>
              <a:ahLst/>
              <a:cxnLst/>
              <a:rect l="l" t="t" r="r" b="b"/>
              <a:pathLst>
                <a:path w="2731" h="1607" extrusionOk="0">
                  <a:moveTo>
                    <a:pt x="2543" y="1"/>
                  </a:moveTo>
                  <a:lnTo>
                    <a:pt x="1" y="1473"/>
                  </a:lnTo>
                  <a:lnTo>
                    <a:pt x="81" y="1607"/>
                  </a:lnTo>
                  <a:lnTo>
                    <a:pt x="2731" y="81"/>
                  </a:lnTo>
                  <a:cubicBezTo>
                    <a:pt x="2677" y="54"/>
                    <a:pt x="2597" y="27"/>
                    <a:pt x="254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1874810" y="2808447"/>
              <a:ext cx="6962" cy="131167"/>
            </a:xfrm>
            <a:custGeom>
              <a:avLst/>
              <a:gdLst/>
              <a:ahLst/>
              <a:cxnLst/>
              <a:rect l="l" t="t" r="r" b="b"/>
              <a:pathLst>
                <a:path w="162" h="3052" extrusionOk="0">
                  <a:moveTo>
                    <a:pt x="1" y="0"/>
                  </a:moveTo>
                  <a:lnTo>
                    <a:pt x="1" y="3051"/>
                  </a:lnTo>
                  <a:lnTo>
                    <a:pt x="162" y="3051"/>
                  </a:lnTo>
                  <a:lnTo>
                    <a:pt x="162" y="107"/>
                  </a:lnTo>
                  <a:cubicBezTo>
                    <a:pt x="108" y="54"/>
                    <a:pt x="54" y="27"/>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451868" y="3289279"/>
              <a:ext cx="2364" cy="4642"/>
            </a:xfrm>
            <a:custGeom>
              <a:avLst/>
              <a:gdLst/>
              <a:ahLst/>
              <a:cxnLst/>
              <a:rect l="l" t="t" r="r" b="b"/>
              <a:pathLst>
                <a:path w="55" h="108" extrusionOk="0">
                  <a:moveTo>
                    <a:pt x="54" y="0"/>
                  </a:moveTo>
                  <a:cubicBezTo>
                    <a:pt x="28" y="27"/>
                    <a:pt x="28" y="54"/>
                    <a:pt x="1" y="107"/>
                  </a:cubicBezTo>
                  <a:lnTo>
                    <a:pt x="54" y="107"/>
                  </a:lnTo>
                  <a:lnTo>
                    <a:pt x="5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516292" y="3153513"/>
              <a:ext cx="88620" cy="55269"/>
            </a:xfrm>
            <a:custGeom>
              <a:avLst/>
              <a:gdLst/>
              <a:ahLst/>
              <a:cxnLst/>
              <a:rect l="l" t="t" r="r" b="b"/>
              <a:pathLst>
                <a:path w="2062" h="1286" extrusionOk="0">
                  <a:moveTo>
                    <a:pt x="81" y="1"/>
                  </a:moveTo>
                  <a:cubicBezTo>
                    <a:pt x="54" y="54"/>
                    <a:pt x="27" y="108"/>
                    <a:pt x="1" y="135"/>
                  </a:cubicBezTo>
                  <a:lnTo>
                    <a:pt x="1981" y="1285"/>
                  </a:lnTo>
                  <a:lnTo>
                    <a:pt x="2062" y="1125"/>
                  </a:lnTo>
                  <a:lnTo>
                    <a:pt x="8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704963" y="2940732"/>
              <a:ext cx="308321" cy="353189"/>
            </a:xfrm>
            <a:custGeom>
              <a:avLst/>
              <a:gdLst/>
              <a:ahLst/>
              <a:cxnLst/>
              <a:rect l="l" t="t" r="r" b="b"/>
              <a:pathLst>
                <a:path w="7174" h="8218" extrusionOk="0">
                  <a:moveTo>
                    <a:pt x="3507" y="0"/>
                  </a:moveTo>
                  <a:lnTo>
                    <a:pt x="3507" y="3961"/>
                  </a:lnTo>
                  <a:lnTo>
                    <a:pt x="81" y="1981"/>
                  </a:lnTo>
                  <a:lnTo>
                    <a:pt x="0" y="2141"/>
                  </a:lnTo>
                  <a:lnTo>
                    <a:pt x="3426" y="4095"/>
                  </a:lnTo>
                  <a:lnTo>
                    <a:pt x="0" y="6076"/>
                  </a:lnTo>
                  <a:lnTo>
                    <a:pt x="81" y="6236"/>
                  </a:lnTo>
                  <a:lnTo>
                    <a:pt x="3507" y="4256"/>
                  </a:lnTo>
                  <a:lnTo>
                    <a:pt x="3507" y="8217"/>
                  </a:lnTo>
                  <a:lnTo>
                    <a:pt x="3667" y="8217"/>
                  </a:lnTo>
                  <a:lnTo>
                    <a:pt x="3667" y="4256"/>
                  </a:lnTo>
                  <a:lnTo>
                    <a:pt x="7093" y="6236"/>
                  </a:lnTo>
                  <a:lnTo>
                    <a:pt x="7173" y="6076"/>
                  </a:lnTo>
                  <a:lnTo>
                    <a:pt x="3774" y="4095"/>
                  </a:lnTo>
                  <a:lnTo>
                    <a:pt x="7173" y="2141"/>
                  </a:lnTo>
                  <a:lnTo>
                    <a:pt x="7093" y="1981"/>
                  </a:lnTo>
                  <a:lnTo>
                    <a:pt x="3667" y="3961"/>
                  </a:lnTo>
                  <a:lnTo>
                    <a:pt x="366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1113335" y="2940732"/>
              <a:ext cx="309481" cy="352029"/>
            </a:xfrm>
            <a:custGeom>
              <a:avLst/>
              <a:gdLst/>
              <a:ahLst/>
              <a:cxnLst/>
              <a:rect l="l" t="t" r="r" b="b"/>
              <a:pathLst>
                <a:path w="7201" h="8191" extrusionOk="0">
                  <a:moveTo>
                    <a:pt x="3506" y="0"/>
                  </a:moveTo>
                  <a:lnTo>
                    <a:pt x="3506" y="3961"/>
                  </a:lnTo>
                  <a:lnTo>
                    <a:pt x="80" y="1981"/>
                  </a:lnTo>
                  <a:lnTo>
                    <a:pt x="0" y="2141"/>
                  </a:lnTo>
                  <a:lnTo>
                    <a:pt x="3426" y="4095"/>
                  </a:lnTo>
                  <a:lnTo>
                    <a:pt x="0" y="6076"/>
                  </a:lnTo>
                  <a:lnTo>
                    <a:pt x="80" y="6236"/>
                  </a:lnTo>
                  <a:lnTo>
                    <a:pt x="3506" y="4256"/>
                  </a:lnTo>
                  <a:lnTo>
                    <a:pt x="3506" y="8190"/>
                  </a:lnTo>
                  <a:lnTo>
                    <a:pt x="3694" y="8190"/>
                  </a:lnTo>
                  <a:lnTo>
                    <a:pt x="3694" y="4256"/>
                  </a:lnTo>
                  <a:lnTo>
                    <a:pt x="7093" y="6236"/>
                  </a:lnTo>
                  <a:lnTo>
                    <a:pt x="7200" y="6076"/>
                  </a:lnTo>
                  <a:lnTo>
                    <a:pt x="3774" y="4095"/>
                  </a:lnTo>
                  <a:lnTo>
                    <a:pt x="7200" y="2141"/>
                  </a:lnTo>
                  <a:lnTo>
                    <a:pt x="7093" y="1981"/>
                  </a:lnTo>
                  <a:lnTo>
                    <a:pt x="3694" y="3961"/>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1522825" y="2940732"/>
              <a:ext cx="308321" cy="352029"/>
            </a:xfrm>
            <a:custGeom>
              <a:avLst/>
              <a:gdLst/>
              <a:ahLst/>
              <a:cxnLst/>
              <a:rect l="l" t="t" r="r" b="b"/>
              <a:pathLst>
                <a:path w="7174" h="8191" extrusionOk="0">
                  <a:moveTo>
                    <a:pt x="3507" y="0"/>
                  </a:moveTo>
                  <a:lnTo>
                    <a:pt x="3480" y="3961"/>
                  </a:lnTo>
                  <a:lnTo>
                    <a:pt x="81" y="1981"/>
                  </a:lnTo>
                  <a:lnTo>
                    <a:pt x="1" y="2141"/>
                  </a:lnTo>
                  <a:lnTo>
                    <a:pt x="3400" y="4095"/>
                  </a:lnTo>
                  <a:lnTo>
                    <a:pt x="1" y="6076"/>
                  </a:lnTo>
                  <a:lnTo>
                    <a:pt x="81" y="6236"/>
                  </a:lnTo>
                  <a:lnTo>
                    <a:pt x="3480" y="4256"/>
                  </a:lnTo>
                  <a:lnTo>
                    <a:pt x="3480" y="8190"/>
                  </a:lnTo>
                  <a:lnTo>
                    <a:pt x="3668" y="8190"/>
                  </a:lnTo>
                  <a:lnTo>
                    <a:pt x="3668" y="4256"/>
                  </a:lnTo>
                  <a:lnTo>
                    <a:pt x="7094" y="6236"/>
                  </a:lnTo>
                  <a:lnTo>
                    <a:pt x="7174" y="6076"/>
                  </a:lnTo>
                  <a:lnTo>
                    <a:pt x="3748" y="4095"/>
                  </a:lnTo>
                  <a:lnTo>
                    <a:pt x="7174" y="2141"/>
                  </a:lnTo>
                  <a:lnTo>
                    <a:pt x="7094" y="1981"/>
                  </a:lnTo>
                  <a:lnTo>
                    <a:pt x="3668" y="3961"/>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1931197" y="2975243"/>
              <a:ext cx="308321" cy="317518"/>
            </a:xfrm>
            <a:custGeom>
              <a:avLst/>
              <a:gdLst/>
              <a:ahLst/>
              <a:cxnLst/>
              <a:rect l="l" t="t" r="r" b="b"/>
              <a:pathLst>
                <a:path w="7174" h="7388" extrusionOk="0">
                  <a:moveTo>
                    <a:pt x="3507" y="0"/>
                  </a:moveTo>
                  <a:lnTo>
                    <a:pt x="3507" y="3158"/>
                  </a:lnTo>
                  <a:lnTo>
                    <a:pt x="81" y="1178"/>
                  </a:lnTo>
                  <a:lnTo>
                    <a:pt x="0" y="1312"/>
                  </a:lnTo>
                  <a:lnTo>
                    <a:pt x="3426" y="3292"/>
                  </a:lnTo>
                  <a:lnTo>
                    <a:pt x="0" y="5273"/>
                  </a:lnTo>
                  <a:lnTo>
                    <a:pt x="81" y="5433"/>
                  </a:lnTo>
                  <a:lnTo>
                    <a:pt x="3507" y="3453"/>
                  </a:lnTo>
                  <a:lnTo>
                    <a:pt x="3507" y="7387"/>
                  </a:lnTo>
                  <a:lnTo>
                    <a:pt x="3667" y="7387"/>
                  </a:lnTo>
                  <a:lnTo>
                    <a:pt x="3667" y="3453"/>
                  </a:lnTo>
                  <a:lnTo>
                    <a:pt x="7093" y="5407"/>
                  </a:lnTo>
                  <a:lnTo>
                    <a:pt x="7174" y="5273"/>
                  </a:lnTo>
                  <a:lnTo>
                    <a:pt x="3748" y="3292"/>
                  </a:lnTo>
                  <a:lnTo>
                    <a:pt x="5434" y="2329"/>
                  </a:lnTo>
                  <a:cubicBezTo>
                    <a:pt x="5380" y="2302"/>
                    <a:pt x="5354" y="2248"/>
                    <a:pt x="5327" y="2195"/>
                  </a:cubicBezTo>
                  <a:lnTo>
                    <a:pt x="3667" y="3158"/>
                  </a:lnTo>
                  <a:lnTo>
                    <a:pt x="3667" y="187"/>
                  </a:lnTo>
                  <a:cubicBezTo>
                    <a:pt x="3614" y="134"/>
                    <a:pt x="3560" y="80"/>
                    <a:pt x="350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389766" y="3559565"/>
              <a:ext cx="8080" cy="10401"/>
            </a:xfrm>
            <a:custGeom>
              <a:avLst/>
              <a:gdLst/>
              <a:ahLst/>
              <a:cxnLst/>
              <a:rect l="l" t="t" r="r" b="b"/>
              <a:pathLst>
                <a:path w="188" h="242" extrusionOk="0">
                  <a:moveTo>
                    <a:pt x="1" y="1"/>
                  </a:moveTo>
                  <a:cubicBezTo>
                    <a:pt x="1" y="54"/>
                    <a:pt x="1" y="135"/>
                    <a:pt x="1" y="188"/>
                  </a:cubicBezTo>
                  <a:lnTo>
                    <a:pt x="108" y="242"/>
                  </a:lnTo>
                  <a:lnTo>
                    <a:pt x="188" y="108"/>
                  </a:lnTo>
                  <a:lnTo>
                    <a:pt x="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497897" y="3303075"/>
              <a:ext cx="308321" cy="352029"/>
            </a:xfrm>
            <a:custGeom>
              <a:avLst/>
              <a:gdLst/>
              <a:ahLst/>
              <a:cxnLst/>
              <a:rect l="l" t="t" r="r" b="b"/>
              <a:pathLst>
                <a:path w="7174" h="8191" extrusionOk="0">
                  <a:moveTo>
                    <a:pt x="3507" y="0"/>
                  </a:moveTo>
                  <a:lnTo>
                    <a:pt x="3507" y="3935"/>
                  </a:lnTo>
                  <a:lnTo>
                    <a:pt x="81" y="1981"/>
                  </a:lnTo>
                  <a:lnTo>
                    <a:pt x="0" y="2115"/>
                  </a:lnTo>
                  <a:lnTo>
                    <a:pt x="3426" y="4095"/>
                  </a:lnTo>
                  <a:lnTo>
                    <a:pt x="0" y="6076"/>
                  </a:lnTo>
                  <a:lnTo>
                    <a:pt x="81" y="6210"/>
                  </a:lnTo>
                  <a:lnTo>
                    <a:pt x="3507" y="4229"/>
                  </a:lnTo>
                  <a:lnTo>
                    <a:pt x="3507" y="8191"/>
                  </a:lnTo>
                  <a:lnTo>
                    <a:pt x="3667" y="8191"/>
                  </a:lnTo>
                  <a:lnTo>
                    <a:pt x="3667" y="4229"/>
                  </a:lnTo>
                  <a:lnTo>
                    <a:pt x="7093" y="6210"/>
                  </a:lnTo>
                  <a:lnTo>
                    <a:pt x="7174" y="6076"/>
                  </a:lnTo>
                  <a:lnTo>
                    <a:pt x="3748" y="4095"/>
                  </a:lnTo>
                  <a:lnTo>
                    <a:pt x="7174" y="2115"/>
                  </a:lnTo>
                  <a:lnTo>
                    <a:pt x="7093" y="1981"/>
                  </a:lnTo>
                  <a:lnTo>
                    <a:pt x="3667" y="3935"/>
                  </a:lnTo>
                  <a:lnTo>
                    <a:pt x="366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906269" y="3303075"/>
              <a:ext cx="308321" cy="352029"/>
            </a:xfrm>
            <a:custGeom>
              <a:avLst/>
              <a:gdLst/>
              <a:ahLst/>
              <a:cxnLst/>
              <a:rect l="l" t="t" r="r" b="b"/>
              <a:pathLst>
                <a:path w="7174" h="8191" extrusionOk="0">
                  <a:moveTo>
                    <a:pt x="3507" y="0"/>
                  </a:moveTo>
                  <a:lnTo>
                    <a:pt x="3507" y="3935"/>
                  </a:lnTo>
                  <a:lnTo>
                    <a:pt x="81" y="1954"/>
                  </a:lnTo>
                  <a:lnTo>
                    <a:pt x="0" y="2115"/>
                  </a:lnTo>
                  <a:lnTo>
                    <a:pt x="3426" y="4095"/>
                  </a:lnTo>
                  <a:lnTo>
                    <a:pt x="0" y="6049"/>
                  </a:lnTo>
                  <a:lnTo>
                    <a:pt x="81" y="6210"/>
                  </a:lnTo>
                  <a:lnTo>
                    <a:pt x="3507" y="4229"/>
                  </a:lnTo>
                  <a:lnTo>
                    <a:pt x="3507" y="8191"/>
                  </a:lnTo>
                  <a:lnTo>
                    <a:pt x="3667" y="8191"/>
                  </a:lnTo>
                  <a:lnTo>
                    <a:pt x="3667" y="4229"/>
                  </a:lnTo>
                  <a:lnTo>
                    <a:pt x="7093" y="6210"/>
                  </a:lnTo>
                  <a:lnTo>
                    <a:pt x="7173" y="6049"/>
                  </a:lnTo>
                  <a:lnTo>
                    <a:pt x="3774" y="4095"/>
                  </a:lnTo>
                  <a:lnTo>
                    <a:pt x="7173" y="2115"/>
                  </a:lnTo>
                  <a:lnTo>
                    <a:pt x="7093" y="1954"/>
                  </a:lnTo>
                  <a:lnTo>
                    <a:pt x="3667" y="3935"/>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1314642" y="3303075"/>
              <a:ext cx="309481" cy="352029"/>
            </a:xfrm>
            <a:custGeom>
              <a:avLst/>
              <a:gdLst/>
              <a:ahLst/>
              <a:cxnLst/>
              <a:rect l="l" t="t" r="r" b="b"/>
              <a:pathLst>
                <a:path w="7201" h="8191" extrusionOk="0">
                  <a:moveTo>
                    <a:pt x="3506" y="0"/>
                  </a:moveTo>
                  <a:lnTo>
                    <a:pt x="3506" y="3935"/>
                  </a:lnTo>
                  <a:lnTo>
                    <a:pt x="107" y="1954"/>
                  </a:lnTo>
                  <a:lnTo>
                    <a:pt x="0" y="2115"/>
                  </a:lnTo>
                  <a:lnTo>
                    <a:pt x="3426" y="4095"/>
                  </a:lnTo>
                  <a:lnTo>
                    <a:pt x="0" y="6049"/>
                  </a:lnTo>
                  <a:lnTo>
                    <a:pt x="107" y="6210"/>
                  </a:lnTo>
                  <a:lnTo>
                    <a:pt x="3506" y="4229"/>
                  </a:lnTo>
                  <a:lnTo>
                    <a:pt x="3506" y="8191"/>
                  </a:lnTo>
                  <a:lnTo>
                    <a:pt x="3694" y="8191"/>
                  </a:lnTo>
                  <a:lnTo>
                    <a:pt x="3694" y="4229"/>
                  </a:lnTo>
                  <a:lnTo>
                    <a:pt x="7093" y="6210"/>
                  </a:lnTo>
                  <a:lnTo>
                    <a:pt x="7200" y="6049"/>
                  </a:lnTo>
                  <a:lnTo>
                    <a:pt x="3774" y="4095"/>
                  </a:lnTo>
                  <a:lnTo>
                    <a:pt x="7200" y="2115"/>
                  </a:lnTo>
                  <a:lnTo>
                    <a:pt x="7120" y="1954"/>
                  </a:lnTo>
                  <a:lnTo>
                    <a:pt x="3694" y="3935"/>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1724131" y="3301915"/>
              <a:ext cx="308321" cy="353189"/>
            </a:xfrm>
            <a:custGeom>
              <a:avLst/>
              <a:gdLst/>
              <a:ahLst/>
              <a:cxnLst/>
              <a:rect l="l" t="t" r="r" b="b"/>
              <a:pathLst>
                <a:path w="7174" h="8218" extrusionOk="0">
                  <a:moveTo>
                    <a:pt x="3507" y="0"/>
                  </a:moveTo>
                  <a:lnTo>
                    <a:pt x="3507" y="3962"/>
                  </a:lnTo>
                  <a:lnTo>
                    <a:pt x="81" y="1981"/>
                  </a:lnTo>
                  <a:lnTo>
                    <a:pt x="1" y="2142"/>
                  </a:lnTo>
                  <a:lnTo>
                    <a:pt x="3400" y="4122"/>
                  </a:lnTo>
                  <a:lnTo>
                    <a:pt x="1" y="6076"/>
                  </a:lnTo>
                  <a:lnTo>
                    <a:pt x="81" y="6237"/>
                  </a:lnTo>
                  <a:lnTo>
                    <a:pt x="3507" y="4256"/>
                  </a:lnTo>
                  <a:lnTo>
                    <a:pt x="3507" y="8218"/>
                  </a:lnTo>
                  <a:lnTo>
                    <a:pt x="3668" y="8218"/>
                  </a:lnTo>
                  <a:lnTo>
                    <a:pt x="3668" y="4256"/>
                  </a:lnTo>
                  <a:lnTo>
                    <a:pt x="7094" y="6237"/>
                  </a:lnTo>
                  <a:lnTo>
                    <a:pt x="7174" y="6076"/>
                  </a:lnTo>
                  <a:lnTo>
                    <a:pt x="3748" y="4122"/>
                  </a:lnTo>
                  <a:lnTo>
                    <a:pt x="7174" y="2142"/>
                  </a:lnTo>
                  <a:lnTo>
                    <a:pt x="7094" y="1981"/>
                  </a:lnTo>
                  <a:lnTo>
                    <a:pt x="3668" y="3962"/>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2132503" y="3301915"/>
              <a:ext cx="207109" cy="353189"/>
            </a:xfrm>
            <a:custGeom>
              <a:avLst/>
              <a:gdLst/>
              <a:ahLst/>
              <a:cxnLst/>
              <a:rect l="l" t="t" r="r" b="b"/>
              <a:pathLst>
                <a:path w="4819" h="8218" extrusionOk="0">
                  <a:moveTo>
                    <a:pt x="3507" y="0"/>
                  </a:moveTo>
                  <a:lnTo>
                    <a:pt x="3507" y="3962"/>
                  </a:lnTo>
                  <a:lnTo>
                    <a:pt x="81" y="1981"/>
                  </a:lnTo>
                  <a:lnTo>
                    <a:pt x="0" y="2142"/>
                  </a:lnTo>
                  <a:lnTo>
                    <a:pt x="3426" y="4096"/>
                  </a:lnTo>
                  <a:lnTo>
                    <a:pt x="0" y="6076"/>
                  </a:lnTo>
                  <a:lnTo>
                    <a:pt x="81" y="6237"/>
                  </a:lnTo>
                  <a:lnTo>
                    <a:pt x="3507" y="4256"/>
                  </a:lnTo>
                  <a:lnTo>
                    <a:pt x="3507" y="8218"/>
                  </a:lnTo>
                  <a:lnTo>
                    <a:pt x="3667" y="8218"/>
                  </a:lnTo>
                  <a:lnTo>
                    <a:pt x="3667" y="4256"/>
                  </a:lnTo>
                  <a:lnTo>
                    <a:pt x="4818" y="4925"/>
                  </a:lnTo>
                  <a:cubicBezTo>
                    <a:pt x="4818" y="4845"/>
                    <a:pt x="4818" y="4765"/>
                    <a:pt x="4792" y="4711"/>
                  </a:cubicBezTo>
                  <a:lnTo>
                    <a:pt x="3774" y="4096"/>
                  </a:lnTo>
                  <a:lnTo>
                    <a:pt x="4604" y="3614"/>
                  </a:lnTo>
                  <a:cubicBezTo>
                    <a:pt x="4604" y="3560"/>
                    <a:pt x="4577" y="3507"/>
                    <a:pt x="4577" y="3453"/>
                  </a:cubicBezTo>
                  <a:lnTo>
                    <a:pt x="3667" y="3962"/>
                  </a:lnTo>
                  <a:lnTo>
                    <a:pt x="3667" y="295"/>
                  </a:lnTo>
                  <a:cubicBezTo>
                    <a:pt x="3641" y="188"/>
                    <a:pt x="3614" y="108"/>
                    <a:pt x="35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395525" y="3644703"/>
              <a:ext cx="209386" cy="352029"/>
            </a:xfrm>
            <a:custGeom>
              <a:avLst/>
              <a:gdLst/>
              <a:ahLst/>
              <a:cxnLst/>
              <a:rect l="l" t="t" r="r" b="b"/>
              <a:pathLst>
                <a:path w="4872" h="8191" extrusionOk="0">
                  <a:moveTo>
                    <a:pt x="1205" y="1"/>
                  </a:moveTo>
                  <a:lnTo>
                    <a:pt x="1205" y="3935"/>
                  </a:lnTo>
                  <a:lnTo>
                    <a:pt x="0" y="3266"/>
                  </a:lnTo>
                  <a:lnTo>
                    <a:pt x="0" y="3266"/>
                  </a:lnTo>
                  <a:cubicBezTo>
                    <a:pt x="0" y="3320"/>
                    <a:pt x="27" y="3400"/>
                    <a:pt x="27" y="3480"/>
                  </a:cubicBezTo>
                  <a:lnTo>
                    <a:pt x="1098" y="4096"/>
                  </a:lnTo>
                  <a:lnTo>
                    <a:pt x="214" y="4604"/>
                  </a:lnTo>
                  <a:cubicBezTo>
                    <a:pt x="241" y="4658"/>
                    <a:pt x="241" y="4738"/>
                    <a:pt x="268" y="4792"/>
                  </a:cubicBezTo>
                  <a:lnTo>
                    <a:pt x="1205" y="4256"/>
                  </a:lnTo>
                  <a:lnTo>
                    <a:pt x="1205" y="8030"/>
                  </a:lnTo>
                  <a:cubicBezTo>
                    <a:pt x="1205" y="8084"/>
                    <a:pt x="1232" y="8137"/>
                    <a:pt x="1258" y="8191"/>
                  </a:cubicBezTo>
                  <a:lnTo>
                    <a:pt x="1365" y="8191"/>
                  </a:lnTo>
                  <a:lnTo>
                    <a:pt x="1365" y="4256"/>
                  </a:lnTo>
                  <a:lnTo>
                    <a:pt x="4791" y="6210"/>
                  </a:lnTo>
                  <a:lnTo>
                    <a:pt x="4872" y="6076"/>
                  </a:lnTo>
                  <a:lnTo>
                    <a:pt x="1446" y="4096"/>
                  </a:lnTo>
                  <a:lnTo>
                    <a:pt x="4872" y="2115"/>
                  </a:lnTo>
                  <a:lnTo>
                    <a:pt x="4791" y="1981"/>
                  </a:lnTo>
                  <a:lnTo>
                    <a:pt x="1365" y="3935"/>
                  </a:lnTo>
                  <a:lnTo>
                    <a:pt x="136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704963" y="3644703"/>
              <a:ext cx="308321" cy="352029"/>
            </a:xfrm>
            <a:custGeom>
              <a:avLst/>
              <a:gdLst/>
              <a:ahLst/>
              <a:cxnLst/>
              <a:rect l="l" t="t" r="r" b="b"/>
              <a:pathLst>
                <a:path w="7174" h="8191" extrusionOk="0">
                  <a:moveTo>
                    <a:pt x="3507" y="1"/>
                  </a:moveTo>
                  <a:lnTo>
                    <a:pt x="3507" y="3935"/>
                  </a:lnTo>
                  <a:lnTo>
                    <a:pt x="81" y="1981"/>
                  </a:lnTo>
                  <a:lnTo>
                    <a:pt x="0" y="2115"/>
                  </a:lnTo>
                  <a:lnTo>
                    <a:pt x="3426" y="4096"/>
                  </a:lnTo>
                  <a:lnTo>
                    <a:pt x="0" y="6076"/>
                  </a:lnTo>
                  <a:lnTo>
                    <a:pt x="81" y="6210"/>
                  </a:lnTo>
                  <a:lnTo>
                    <a:pt x="3507" y="4256"/>
                  </a:lnTo>
                  <a:lnTo>
                    <a:pt x="3507" y="8191"/>
                  </a:lnTo>
                  <a:lnTo>
                    <a:pt x="3667" y="8191"/>
                  </a:lnTo>
                  <a:lnTo>
                    <a:pt x="3667" y="4256"/>
                  </a:lnTo>
                  <a:lnTo>
                    <a:pt x="7093" y="6210"/>
                  </a:lnTo>
                  <a:lnTo>
                    <a:pt x="7173" y="6076"/>
                  </a:lnTo>
                  <a:lnTo>
                    <a:pt x="3774" y="4096"/>
                  </a:lnTo>
                  <a:lnTo>
                    <a:pt x="7173" y="2115"/>
                  </a:lnTo>
                  <a:lnTo>
                    <a:pt x="7093" y="1981"/>
                  </a:lnTo>
                  <a:lnTo>
                    <a:pt x="3667" y="3935"/>
                  </a:lnTo>
                  <a:lnTo>
                    <a:pt x="366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1113335" y="3644703"/>
              <a:ext cx="309481" cy="352029"/>
            </a:xfrm>
            <a:custGeom>
              <a:avLst/>
              <a:gdLst/>
              <a:ahLst/>
              <a:cxnLst/>
              <a:rect l="l" t="t" r="r" b="b"/>
              <a:pathLst>
                <a:path w="7201" h="8191" extrusionOk="0">
                  <a:moveTo>
                    <a:pt x="3506" y="1"/>
                  </a:moveTo>
                  <a:lnTo>
                    <a:pt x="3506" y="3935"/>
                  </a:lnTo>
                  <a:lnTo>
                    <a:pt x="80" y="1981"/>
                  </a:lnTo>
                  <a:lnTo>
                    <a:pt x="0" y="2115"/>
                  </a:lnTo>
                  <a:lnTo>
                    <a:pt x="3426" y="4096"/>
                  </a:lnTo>
                  <a:lnTo>
                    <a:pt x="0" y="6076"/>
                  </a:lnTo>
                  <a:lnTo>
                    <a:pt x="80" y="6210"/>
                  </a:lnTo>
                  <a:lnTo>
                    <a:pt x="3506" y="4230"/>
                  </a:lnTo>
                  <a:lnTo>
                    <a:pt x="3506" y="8191"/>
                  </a:lnTo>
                  <a:lnTo>
                    <a:pt x="3694" y="8191"/>
                  </a:lnTo>
                  <a:lnTo>
                    <a:pt x="3694" y="4230"/>
                  </a:lnTo>
                  <a:lnTo>
                    <a:pt x="7093" y="6210"/>
                  </a:lnTo>
                  <a:lnTo>
                    <a:pt x="7200" y="6076"/>
                  </a:lnTo>
                  <a:lnTo>
                    <a:pt x="3774" y="4096"/>
                  </a:lnTo>
                  <a:lnTo>
                    <a:pt x="7200" y="2115"/>
                  </a:lnTo>
                  <a:lnTo>
                    <a:pt x="7093" y="1981"/>
                  </a:lnTo>
                  <a:lnTo>
                    <a:pt x="3694" y="3935"/>
                  </a:lnTo>
                  <a:lnTo>
                    <a:pt x="369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1522825" y="3644703"/>
              <a:ext cx="308321" cy="352029"/>
            </a:xfrm>
            <a:custGeom>
              <a:avLst/>
              <a:gdLst/>
              <a:ahLst/>
              <a:cxnLst/>
              <a:rect l="l" t="t" r="r" b="b"/>
              <a:pathLst>
                <a:path w="7174" h="8191" extrusionOk="0">
                  <a:moveTo>
                    <a:pt x="3507" y="1"/>
                  </a:moveTo>
                  <a:lnTo>
                    <a:pt x="3507" y="3935"/>
                  </a:lnTo>
                  <a:lnTo>
                    <a:pt x="81" y="1955"/>
                  </a:lnTo>
                  <a:lnTo>
                    <a:pt x="1" y="2115"/>
                  </a:lnTo>
                  <a:lnTo>
                    <a:pt x="3400" y="4096"/>
                  </a:lnTo>
                  <a:lnTo>
                    <a:pt x="1" y="6050"/>
                  </a:lnTo>
                  <a:lnTo>
                    <a:pt x="81" y="6210"/>
                  </a:lnTo>
                  <a:lnTo>
                    <a:pt x="3507" y="4230"/>
                  </a:lnTo>
                  <a:lnTo>
                    <a:pt x="3480" y="8191"/>
                  </a:lnTo>
                  <a:lnTo>
                    <a:pt x="3668" y="8191"/>
                  </a:lnTo>
                  <a:lnTo>
                    <a:pt x="3668" y="4230"/>
                  </a:lnTo>
                  <a:lnTo>
                    <a:pt x="7094" y="6210"/>
                  </a:lnTo>
                  <a:lnTo>
                    <a:pt x="7174" y="6050"/>
                  </a:lnTo>
                  <a:lnTo>
                    <a:pt x="3748" y="4096"/>
                  </a:lnTo>
                  <a:lnTo>
                    <a:pt x="7174" y="2115"/>
                  </a:lnTo>
                  <a:lnTo>
                    <a:pt x="7094" y="1955"/>
                  </a:lnTo>
                  <a:lnTo>
                    <a:pt x="3668" y="3935"/>
                  </a:lnTo>
                  <a:lnTo>
                    <a:pt x="366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1931197" y="3644703"/>
              <a:ext cx="308321" cy="352029"/>
            </a:xfrm>
            <a:custGeom>
              <a:avLst/>
              <a:gdLst/>
              <a:ahLst/>
              <a:cxnLst/>
              <a:rect l="l" t="t" r="r" b="b"/>
              <a:pathLst>
                <a:path w="7174" h="8191" extrusionOk="0">
                  <a:moveTo>
                    <a:pt x="3507" y="1"/>
                  </a:moveTo>
                  <a:lnTo>
                    <a:pt x="3507" y="3935"/>
                  </a:lnTo>
                  <a:lnTo>
                    <a:pt x="81" y="1955"/>
                  </a:lnTo>
                  <a:lnTo>
                    <a:pt x="0" y="2115"/>
                  </a:lnTo>
                  <a:lnTo>
                    <a:pt x="3426" y="4096"/>
                  </a:lnTo>
                  <a:lnTo>
                    <a:pt x="0" y="6050"/>
                  </a:lnTo>
                  <a:lnTo>
                    <a:pt x="81" y="6210"/>
                  </a:lnTo>
                  <a:lnTo>
                    <a:pt x="3507" y="4230"/>
                  </a:lnTo>
                  <a:lnTo>
                    <a:pt x="3507" y="8191"/>
                  </a:lnTo>
                  <a:lnTo>
                    <a:pt x="3667" y="8191"/>
                  </a:lnTo>
                  <a:lnTo>
                    <a:pt x="3667" y="4230"/>
                  </a:lnTo>
                  <a:lnTo>
                    <a:pt x="7093" y="6210"/>
                  </a:lnTo>
                  <a:lnTo>
                    <a:pt x="7174" y="6050"/>
                  </a:lnTo>
                  <a:lnTo>
                    <a:pt x="3748" y="4096"/>
                  </a:lnTo>
                  <a:lnTo>
                    <a:pt x="7174" y="2115"/>
                  </a:lnTo>
                  <a:lnTo>
                    <a:pt x="7093" y="1955"/>
                  </a:lnTo>
                  <a:lnTo>
                    <a:pt x="3667" y="3935"/>
                  </a:lnTo>
                  <a:lnTo>
                    <a:pt x="366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2339569" y="3728681"/>
              <a:ext cx="6919" cy="10401"/>
            </a:xfrm>
            <a:custGeom>
              <a:avLst/>
              <a:gdLst/>
              <a:ahLst/>
              <a:cxnLst/>
              <a:rect l="l" t="t" r="r" b="b"/>
              <a:pathLst>
                <a:path w="161" h="242" extrusionOk="0">
                  <a:moveTo>
                    <a:pt x="81" y="1"/>
                  </a:moveTo>
                  <a:lnTo>
                    <a:pt x="0" y="161"/>
                  </a:lnTo>
                  <a:lnTo>
                    <a:pt x="134" y="241"/>
                  </a:lnTo>
                  <a:cubicBezTo>
                    <a:pt x="134" y="161"/>
                    <a:pt x="134" y="108"/>
                    <a:pt x="161" y="27"/>
                  </a:cubicBezTo>
                  <a:lnTo>
                    <a:pt x="8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497897" y="4010528"/>
              <a:ext cx="308321" cy="314080"/>
            </a:xfrm>
            <a:custGeom>
              <a:avLst/>
              <a:gdLst/>
              <a:ahLst/>
              <a:cxnLst/>
              <a:rect l="l" t="t" r="r" b="b"/>
              <a:pathLst>
                <a:path w="7174" h="7308" extrusionOk="0">
                  <a:moveTo>
                    <a:pt x="3507" y="0"/>
                  </a:moveTo>
                  <a:lnTo>
                    <a:pt x="3507" y="3961"/>
                  </a:lnTo>
                  <a:lnTo>
                    <a:pt x="81" y="1981"/>
                  </a:lnTo>
                  <a:lnTo>
                    <a:pt x="0" y="2141"/>
                  </a:lnTo>
                  <a:lnTo>
                    <a:pt x="3426" y="4095"/>
                  </a:lnTo>
                  <a:lnTo>
                    <a:pt x="1767" y="5059"/>
                  </a:lnTo>
                  <a:cubicBezTo>
                    <a:pt x="1821" y="5086"/>
                    <a:pt x="1847" y="5139"/>
                    <a:pt x="1874" y="5193"/>
                  </a:cubicBezTo>
                  <a:lnTo>
                    <a:pt x="3507" y="4256"/>
                  </a:lnTo>
                  <a:lnTo>
                    <a:pt x="3507" y="7120"/>
                  </a:lnTo>
                  <a:cubicBezTo>
                    <a:pt x="3560" y="7200"/>
                    <a:pt x="3614" y="7254"/>
                    <a:pt x="3667" y="7307"/>
                  </a:cubicBezTo>
                  <a:lnTo>
                    <a:pt x="3667" y="4256"/>
                  </a:lnTo>
                  <a:lnTo>
                    <a:pt x="7093" y="6236"/>
                  </a:lnTo>
                  <a:lnTo>
                    <a:pt x="7174" y="6076"/>
                  </a:lnTo>
                  <a:lnTo>
                    <a:pt x="3748" y="4095"/>
                  </a:lnTo>
                  <a:lnTo>
                    <a:pt x="7174" y="2141"/>
                  </a:lnTo>
                  <a:lnTo>
                    <a:pt x="7093" y="1981"/>
                  </a:lnTo>
                  <a:lnTo>
                    <a:pt x="3667" y="3961"/>
                  </a:lnTo>
                  <a:lnTo>
                    <a:pt x="366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a:off x="906269" y="4010528"/>
              <a:ext cx="308321" cy="352029"/>
            </a:xfrm>
            <a:custGeom>
              <a:avLst/>
              <a:gdLst/>
              <a:ahLst/>
              <a:cxnLst/>
              <a:rect l="l" t="t" r="r" b="b"/>
              <a:pathLst>
                <a:path w="7174" h="8191" extrusionOk="0">
                  <a:moveTo>
                    <a:pt x="3507" y="0"/>
                  </a:moveTo>
                  <a:lnTo>
                    <a:pt x="3507" y="3961"/>
                  </a:lnTo>
                  <a:lnTo>
                    <a:pt x="81" y="1981"/>
                  </a:lnTo>
                  <a:lnTo>
                    <a:pt x="0" y="2141"/>
                  </a:lnTo>
                  <a:lnTo>
                    <a:pt x="3426" y="4095"/>
                  </a:lnTo>
                  <a:lnTo>
                    <a:pt x="0" y="6076"/>
                  </a:lnTo>
                  <a:lnTo>
                    <a:pt x="81" y="6236"/>
                  </a:lnTo>
                  <a:lnTo>
                    <a:pt x="3507" y="4256"/>
                  </a:lnTo>
                  <a:lnTo>
                    <a:pt x="3507" y="8190"/>
                  </a:lnTo>
                  <a:lnTo>
                    <a:pt x="3667" y="8190"/>
                  </a:lnTo>
                  <a:lnTo>
                    <a:pt x="3667" y="4256"/>
                  </a:lnTo>
                  <a:lnTo>
                    <a:pt x="7093" y="6236"/>
                  </a:lnTo>
                  <a:lnTo>
                    <a:pt x="7173" y="6076"/>
                  </a:lnTo>
                  <a:lnTo>
                    <a:pt x="3774" y="4095"/>
                  </a:lnTo>
                  <a:lnTo>
                    <a:pt x="7173" y="2141"/>
                  </a:lnTo>
                  <a:lnTo>
                    <a:pt x="7093" y="1981"/>
                  </a:lnTo>
                  <a:lnTo>
                    <a:pt x="3667" y="3961"/>
                  </a:lnTo>
                  <a:lnTo>
                    <a:pt x="3667" y="3961"/>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a:off x="1314642" y="4010528"/>
              <a:ext cx="309481" cy="352029"/>
            </a:xfrm>
            <a:custGeom>
              <a:avLst/>
              <a:gdLst/>
              <a:ahLst/>
              <a:cxnLst/>
              <a:rect l="l" t="t" r="r" b="b"/>
              <a:pathLst>
                <a:path w="7201" h="8191" extrusionOk="0">
                  <a:moveTo>
                    <a:pt x="3506" y="0"/>
                  </a:moveTo>
                  <a:lnTo>
                    <a:pt x="3506" y="3961"/>
                  </a:lnTo>
                  <a:lnTo>
                    <a:pt x="107" y="1981"/>
                  </a:lnTo>
                  <a:lnTo>
                    <a:pt x="0" y="2115"/>
                  </a:lnTo>
                  <a:lnTo>
                    <a:pt x="3426" y="4095"/>
                  </a:lnTo>
                  <a:lnTo>
                    <a:pt x="0" y="6076"/>
                  </a:lnTo>
                  <a:lnTo>
                    <a:pt x="107" y="6236"/>
                  </a:lnTo>
                  <a:lnTo>
                    <a:pt x="3506" y="4256"/>
                  </a:lnTo>
                  <a:lnTo>
                    <a:pt x="3506" y="8190"/>
                  </a:lnTo>
                  <a:lnTo>
                    <a:pt x="3694" y="8190"/>
                  </a:lnTo>
                  <a:lnTo>
                    <a:pt x="3694" y="4256"/>
                  </a:lnTo>
                  <a:lnTo>
                    <a:pt x="7093" y="6236"/>
                  </a:lnTo>
                  <a:lnTo>
                    <a:pt x="7200" y="6076"/>
                  </a:lnTo>
                  <a:lnTo>
                    <a:pt x="3774" y="4095"/>
                  </a:lnTo>
                  <a:lnTo>
                    <a:pt x="7200" y="2115"/>
                  </a:lnTo>
                  <a:lnTo>
                    <a:pt x="7120" y="1981"/>
                  </a:lnTo>
                  <a:lnTo>
                    <a:pt x="3694" y="3961"/>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a:off x="1724131" y="4010528"/>
              <a:ext cx="308321" cy="352029"/>
            </a:xfrm>
            <a:custGeom>
              <a:avLst/>
              <a:gdLst/>
              <a:ahLst/>
              <a:cxnLst/>
              <a:rect l="l" t="t" r="r" b="b"/>
              <a:pathLst>
                <a:path w="7174" h="8191" extrusionOk="0">
                  <a:moveTo>
                    <a:pt x="3507" y="0"/>
                  </a:moveTo>
                  <a:lnTo>
                    <a:pt x="3507" y="3961"/>
                  </a:lnTo>
                  <a:lnTo>
                    <a:pt x="81" y="1981"/>
                  </a:lnTo>
                  <a:lnTo>
                    <a:pt x="1" y="2115"/>
                  </a:lnTo>
                  <a:lnTo>
                    <a:pt x="3400" y="4095"/>
                  </a:lnTo>
                  <a:lnTo>
                    <a:pt x="1" y="6076"/>
                  </a:lnTo>
                  <a:lnTo>
                    <a:pt x="81" y="6210"/>
                  </a:lnTo>
                  <a:lnTo>
                    <a:pt x="3507" y="4256"/>
                  </a:lnTo>
                  <a:lnTo>
                    <a:pt x="3507" y="8190"/>
                  </a:lnTo>
                  <a:lnTo>
                    <a:pt x="3668" y="8190"/>
                  </a:lnTo>
                  <a:lnTo>
                    <a:pt x="3668" y="4256"/>
                  </a:lnTo>
                  <a:lnTo>
                    <a:pt x="7094" y="6210"/>
                  </a:lnTo>
                  <a:lnTo>
                    <a:pt x="7174" y="6076"/>
                  </a:lnTo>
                  <a:lnTo>
                    <a:pt x="3748" y="4095"/>
                  </a:lnTo>
                  <a:lnTo>
                    <a:pt x="7174" y="2115"/>
                  </a:lnTo>
                  <a:lnTo>
                    <a:pt x="7094" y="1981"/>
                  </a:lnTo>
                  <a:lnTo>
                    <a:pt x="3668" y="3961"/>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2132503" y="4095623"/>
              <a:ext cx="84021" cy="52948"/>
            </a:xfrm>
            <a:custGeom>
              <a:avLst/>
              <a:gdLst/>
              <a:ahLst/>
              <a:cxnLst/>
              <a:rect l="l" t="t" r="r" b="b"/>
              <a:pathLst>
                <a:path w="1955" h="1232" extrusionOk="0">
                  <a:moveTo>
                    <a:pt x="81" y="1"/>
                  </a:moveTo>
                  <a:lnTo>
                    <a:pt x="0" y="135"/>
                  </a:lnTo>
                  <a:lnTo>
                    <a:pt x="1874" y="1232"/>
                  </a:lnTo>
                  <a:cubicBezTo>
                    <a:pt x="1901" y="1178"/>
                    <a:pt x="1928" y="1125"/>
                    <a:pt x="1954" y="1071"/>
                  </a:cubicBezTo>
                  <a:lnTo>
                    <a:pt x="8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a:off x="890153" y="4437294"/>
              <a:ext cx="123131" cy="73663"/>
            </a:xfrm>
            <a:custGeom>
              <a:avLst/>
              <a:gdLst/>
              <a:ahLst/>
              <a:cxnLst/>
              <a:rect l="l" t="t" r="r" b="b"/>
              <a:pathLst>
                <a:path w="2865" h="1714" extrusionOk="0">
                  <a:moveTo>
                    <a:pt x="2784" y="0"/>
                  </a:moveTo>
                  <a:lnTo>
                    <a:pt x="1" y="1606"/>
                  </a:lnTo>
                  <a:cubicBezTo>
                    <a:pt x="54" y="1660"/>
                    <a:pt x="108" y="1686"/>
                    <a:pt x="161" y="1713"/>
                  </a:cubicBezTo>
                  <a:lnTo>
                    <a:pt x="2864" y="161"/>
                  </a:lnTo>
                  <a:lnTo>
                    <a:pt x="278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p:nvPr/>
          </p:nvSpPr>
          <p:spPr>
            <a:xfrm>
              <a:off x="855642" y="4352156"/>
              <a:ext cx="6962" cy="139247"/>
            </a:xfrm>
            <a:custGeom>
              <a:avLst/>
              <a:gdLst/>
              <a:ahLst/>
              <a:cxnLst/>
              <a:rect l="l" t="t" r="r" b="b"/>
              <a:pathLst>
                <a:path w="162" h="3240" extrusionOk="0">
                  <a:moveTo>
                    <a:pt x="1" y="0"/>
                  </a:moveTo>
                  <a:lnTo>
                    <a:pt x="1" y="3132"/>
                  </a:lnTo>
                  <a:cubicBezTo>
                    <a:pt x="54" y="3159"/>
                    <a:pt x="108" y="3212"/>
                    <a:pt x="161" y="3239"/>
                  </a:cubicBezTo>
                  <a:lnTo>
                    <a:pt x="16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a:off x="1113335" y="4352156"/>
              <a:ext cx="309481" cy="273810"/>
            </a:xfrm>
            <a:custGeom>
              <a:avLst/>
              <a:gdLst/>
              <a:ahLst/>
              <a:cxnLst/>
              <a:rect l="l" t="t" r="r" b="b"/>
              <a:pathLst>
                <a:path w="7201" h="6371" extrusionOk="0">
                  <a:moveTo>
                    <a:pt x="3506" y="0"/>
                  </a:moveTo>
                  <a:lnTo>
                    <a:pt x="3506" y="3962"/>
                  </a:lnTo>
                  <a:lnTo>
                    <a:pt x="80" y="1981"/>
                  </a:lnTo>
                  <a:lnTo>
                    <a:pt x="0" y="2142"/>
                  </a:lnTo>
                  <a:lnTo>
                    <a:pt x="3426" y="4096"/>
                  </a:lnTo>
                  <a:lnTo>
                    <a:pt x="455" y="5835"/>
                  </a:lnTo>
                  <a:cubicBezTo>
                    <a:pt x="535" y="5835"/>
                    <a:pt x="616" y="5862"/>
                    <a:pt x="696" y="5889"/>
                  </a:cubicBezTo>
                  <a:lnTo>
                    <a:pt x="3506" y="4256"/>
                  </a:lnTo>
                  <a:lnTo>
                    <a:pt x="3506" y="6371"/>
                  </a:lnTo>
                  <a:lnTo>
                    <a:pt x="3694" y="6371"/>
                  </a:lnTo>
                  <a:lnTo>
                    <a:pt x="3694" y="4256"/>
                  </a:lnTo>
                  <a:lnTo>
                    <a:pt x="7093" y="6237"/>
                  </a:lnTo>
                  <a:lnTo>
                    <a:pt x="7200" y="6076"/>
                  </a:lnTo>
                  <a:lnTo>
                    <a:pt x="3774" y="4096"/>
                  </a:lnTo>
                  <a:lnTo>
                    <a:pt x="7200" y="2142"/>
                  </a:lnTo>
                  <a:lnTo>
                    <a:pt x="7093" y="1981"/>
                  </a:lnTo>
                  <a:lnTo>
                    <a:pt x="3694" y="3962"/>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1522825" y="4352156"/>
              <a:ext cx="308321" cy="265773"/>
            </a:xfrm>
            <a:custGeom>
              <a:avLst/>
              <a:gdLst/>
              <a:ahLst/>
              <a:cxnLst/>
              <a:rect l="l" t="t" r="r" b="b"/>
              <a:pathLst>
                <a:path w="7174" h="6184" extrusionOk="0">
                  <a:moveTo>
                    <a:pt x="3507" y="0"/>
                  </a:moveTo>
                  <a:lnTo>
                    <a:pt x="3480" y="3962"/>
                  </a:lnTo>
                  <a:lnTo>
                    <a:pt x="81" y="1981"/>
                  </a:lnTo>
                  <a:lnTo>
                    <a:pt x="1" y="2142"/>
                  </a:lnTo>
                  <a:lnTo>
                    <a:pt x="3400" y="4096"/>
                  </a:lnTo>
                  <a:lnTo>
                    <a:pt x="1" y="6076"/>
                  </a:lnTo>
                  <a:lnTo>
                    <a:pt x="54" y="6183"/>
                  </a:lnTo>
                  <a:lnTo>
                    <a:pt x="161" y="6183"/>
                  </a:lnTo>
                  <a:lnTo>
                    <a:pt x="3480" y="4256"/>
                  </a:lnTo>
                  <a:lnTo>
                    <a:pt x="3480" y="5354"/>
                  </a:lnTo>
                  <a:cubicBezTo>
                    <a:pt x="3560" y="5327"/>
                    <a:pt x="3614" y="5327"/>
                    <a:pt x="3668" y="5300"/>
                  </a:cubicBezTo>
                  <a:lnTo>
                    <a:pt x="3668" y="4256"/>
                  </a:lnTo>
                  <a:lnTo>
                    <a:pt x="4765" y="4899"/>
                  </a:lnTo>
                  <a:cubicBezTo>
                    <a:pt x="4845" y="4872"/>
                    <a:pt x="4899" y="4845"/>
                    <a:pt x="4979" y="4818"/>
                  </a:cubicBezTo>
                  <a:lnTo>
                    <a:pt x="3748" y="4096"/>
                  </a:lnTo>
                  <a:lnTo>
                    <a:pt x="7174" y="2142"/>
                  </a:lnTo>
                  <a:lnTo>
                    <a:pt x="7094" y="1981"/>
                  </a:lnTo>
                  <a:lnTo>
                    <a:pt x="3668" y="3962"/>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a:off x="1931197" y="4437294"/>
              <a:ext cx="13839" cy="10401"/>
            </a:xfrm>
            <a:custGeom>
              <a:avLst/>
              <a:gdLst/>
              <a:ahLst/>
              <a:cxnLst/>
              <a:rect l="l" t="t" r="r" b="b"/>
              <a:pathLst>
                <a:path w="322" h="242" extrusionOk="0">
                  <a:moveTo>
                    <a:pt x="81" y="0"/>
                  </a:moveTo>
                  <a:lnTo>
                    <a:pt x="0" y="134"/>
                  </a:lnTo>
                  <a:lnTo>
                    <a:pt x="161" y="241"/>
                  </a:lnTo>
                  <a:cubicBezTo>
                    <a:pt x="215" y="214"/>
                    <a:pt x="268" y="161"/>
                    <a:pt x="322" y="134"/>
                  </a:cubicBezTo>
                  <a:lnTo>
                    <a:pt x="8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8" name="Google Shape;48;p2"/>
          <p:cNvSpPr/>
          <p:nvPr/>
        </p:nvSpPr>
        <p:spPr>
          <a:xfrm>
            <a:off x="-125" y="4599425"/>
            <a:ext cx="9144321" cy="595550"/>
          </a:xfrm>
          <a:custGeom>
            <a:avLst/>
            <a:gdLst/>
            <a:ahLst/>
            <a:cxnLst/>
            <a:rect l="l" t="t" r="r" b="b"/>
            <a:pathLst>
              <a:path w="287196" h="23822" extrusionOk="0">
                <a:moveTo>
                  <a:pt x="1" y="0"/>
                </a:moveTo>
                <a:lnTo>
                  <a:pt x="1" y="23822"/>
                </a:lnTo>
                <a:lnTo>
                  <a:pt x="287196" y="23822"/>
                </a:lnTo>
                <a:lnTo>
                  <a:pt x="28719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txBox="1">
            <a:spLocks noGrp="1"/>
          </p:cNvSpPr>
          <p:nvPr>
            <p:ph type="ctrTitle"/>
          </p:nvPr>
        </p:nvSpPr>
        <p:spPr>
          <a:xfrm>
            <a:off x="1283094" y="1290750"/>
            <a:ext cx="65778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500" b="1">
                <a:solidFill>
                  <a:srgbClr val="806860"/>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50" name="Google Shape;50;p2"/>
          <p:cNvSpPr txBox="1">
            <a:spLocks noGrp="1"/>
          </p:cNvSpPr>
          <p:nvPr>
            <p:ph type="subTitle" idx="1"/>
          </p:nvPr>
        </p:nvSpPr>
        <p:spPr>
          <a:xfrm>
            <a:off x="1283100" y="3394625"/>
            <a:ext cx="6577800" cy="458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1500">
                <a:latin typeface="Manjari"/>
                <a:ea typeface="Manjari"/>
                <a:cs typeface="Manjari"/>
                <a:sym typeface="Manjari"/>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ection header 2">
  <p:cSld name="Section header 2">
    <p:spTree>
      <p:nvGrpSpPr>
        <p:cNvPr id="1" name="Shape 1318"/>
        <p:cNvGrpSpPr/>
        <p:nvPr/>
      </p:nvGrpSpPr>
      <p:grpSpPr>
        <a:xfrm>
          <a:off x="0" y="0"/>
          <a:ext cx="0" cy="0"/>
          <a:chOff x="0" y="0"/>
          <a:chExt cx="0" cy="0"/>
        </a:xfrm>
      </p:grpSpPr>
      <p:sp>
        <p:nvSpPr>
          <p:cNvPr id="1319" name="Google Shape;1319;p58"/>
          <p:cNvSpPr/>
          <p:nvPr/>
        </p:nvSpPr>
        <p:spPr>
          <a:xfrm rot="-7977683">
            <a:off x="1484724" y="1516400"/>
            <a:ext cx="1554661" cy="1491741"/>
          </a:xfrm>
          <a:custGeom>
            <a:avLst/>
            <a:gdLst/>
            <a:ahLst/>
            <a:cxnLst/>
            <a:rect l="l" t="t" r="r" b="b"/>
            <a:pathLst>
              <a:path w="20582" h="19749" extrusionOk="0">
                <a:moveTo>
                  <a:pt x="15178" y="401"/>
                </a:moveTo>
                <a:cubicBezTo>
                  <a:pt x="11542" y="1"/>
                  <a:pt x="4470" y="1235"/>
                  <a:pt x="2235" y="7773"/>
                </a:cubicBezTo>
                <a:cubicBezTo>
                  <a:pt x="0" y="14311"/>
                  <a:pt x="7939" y="17947"/>
                  <a:pt x="11675" y="18848"/>
                </a:cubicBezTo>
                <a:cubicBezTo>
                  <a:pt x="15445" y="19748"/>
                  <a:pt x="20315" y="19448"/>
                  <a:pt x="20448" y="13477"/>
                </a:cubicBezTo>
                <a:cubicBezTo>
                  <a:pt x="20582" y="7506"/>
                  <a:pt x="18780" y="835"/>
                  <a:pt x="15178" y="40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0" name="Google Shape;1320;p58"/>
          <p:cNvSpPr/>
          <p:nvPr/>
        </p:nvSpPr>
        <p:spPr>
          <a:xfrm rot="288619" flipH="1">
            <a:off x="-1415244" y="1158707"/>
            <a:ext cx="4829256" cy="4940052"/>
          </a:xfrm>
          <a:custGeom>
            <a:avLst/>
            <a:gdLst/>
            <a:ahLst/>
            <a:cxnLst/>
            <a:rect l="l" t="t" r="r" b="b"/>
            <a:pathLst>
              <a:path w="142469" h="136664" extrusionOk="0">
                <a:moveTo>
                  <a:pt x="97052" y="0"/>
                </a:moveTo>
                <a:cubicBezTo>
                  <a:pt x="94985" y="0"/>
                  <a:pt x="92658" y="685"/>
                  <a:pt x="89955" y="2065"/>
                </a:cubicBezTo>
                <a:cubicBezTo>
                  <a:pt x="76197" y="9104"/>
                  <a:pt x="81149" y="14564"/>
                  <a:pt x="82755" y="40634"/>
                </a:cubicBezTo>
                <a:cubicBezTo>
                  <a:pt x="85458" y="83646"/>
                  <a:pt x="12896" y="58112"/>
                  <a:pt x="4519" y="103881"/>
                </a:cubicBezTo>
                <a:cubicBezTo>
                  <a:pt x="0" y="128495"/>
                  <a:pt x="10558" y="136664"/>
                  <a:pt x="39417" y="136664"/>
                </a:cubicBezTo>
                <a:cubicBezTo>
                  <a:pt x="47997" y="136664"/>
                  <a:pt x="58195" y="135942"/>
                  <a:pt x="70095" y="134715"/>
                </a:cubicBezTo>
                <a:cubicBezTo>
                  <a:pt x="122047" y="129389"/>
                  <a:pt x="142469" y="101392"/>
                  <a:pt x="125767" y="56907"/>
                </a:cubicBezTo>
                <a:cubicBezTo>
                  <a:pt x="111706" y="19432"/>
                  <a:pt x="108060" y="0"/>
                  <a:pt x="970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1" name="Google Shape;1321;p58"/>
          <p:cNvSpPr/>
          <p:nvPr/>
        </p:nvSpPr>
        <p:spPr>
          <a:xfrm rot="-8533595">
            <a:off x="7105388" y="-706575"/>
            <a:ext cx="1938828" cy="3305595"/>
          </a:xfrm>
          <a:custGeom>
            <a:avLst/>
            <a:gdLst/>
            <a:ahLst/>
            <a:cxnLst/>
            <a:rect l="l" t="t" r="r" b="b"/>
            <a:pathLst>
              <a:path w="19210" h="32752" extrusionOk="0">
                <a:moveTo>
                  <a:pt x="14053" y="490"/>
                </a:moveTo>
                <a:lnTo>
                  <a:pt x="14053" y="490"/>
                </a:lnTo>
                <a:cubicBezTo>
                  <a:pt x="14026" y="597"/>
                  <a:pt x="13999" y="758"/>
                  <a:pt x="13972" y="918"/>
                </a:cubicBezTo>
                <a:cubicBezTo>
                  <a:pt x="13972" y="865"/>
                  <a:pt x="13972" y="838"/>
                  <a:pt x="13946" y="838"/>
                </a:cubicBezTo>
                <a:cubicBezTo>
                  <a:pt x="13972" y="731"/>
                  <a:pt x="14026" y="597"/>
                  <a:pt x="14053" y="490"/>
                </a:cubicBezTo>
                <a:close/>
                <a:moveTo>
                  <a:pt x="13651" y="1560"/>
                </a:moveTo>
                <a:lnTo>
                  <a:pt x="13651" y="1560"/>
                </a:lnTo>
                <a:cubicBezTo>
                  <a:pt x="13276" y="3862"/>
                  <a:pt x="12045" y="5923"/>
                  <a:pt x="11189" y="8038"/>
                </a:cubicBezTo>
                <a:cubicBezTo>
                  <a:pt x="10522" y="9665"/>
                  <a:pt x="10466" y="11531"/>
                  <a:pt x="10493" y="13318"/>
                </a:cubicBezTo>
                <a:lnTo>
                  <a:pt x="10493" y="13318"/>
                </a:lnTo>
                <a:cubicBezTo>
                  <a:pt x="10490" y="13217"/>
                  <a:pt x="10464" y="13118"/>
                  <a:pt x="10439" y="13043"/>
                </a:cubicBezTo>
                <a:cubicBezTo>
                  <a:pt x="10091" y="10634"/>
                  <a:pt x="9904" y="8412"/>
                  <a:pt x="11001" y="6191"/>
                </a:cubicBezTo>
                <a:cubicBezTo>
                  <a:pt x="11724" y="4772"/>
                  <a:pt x="12714" y="3541"/>
                  <a:pt x="13410" y="2123"/>
                </a:cubicBezTo>
                <a:cubicBezTo>
                  <a:pt x="13491" y="1935"/>
                  <a:pt x="13571" y="1748"/>
                  <a:pt x="13651" y="1560"/>
                </a:cubicBezTo>
                <a:close/>
                <a:moveTo>
                  <a:pt x="13972" y="945"/>
                </a:moveTo>
                <a:lnTo>
                  <a:pt x="13972" y="945"/>
                </a:lnTo>
                <a:cubicBezTo>
                  <a:pt x="13972" y="1079"/>
                  <a:pt x="13946" y="1212"/>
                  <a:pt x="13946" y="1346"/>
                </a:cubicBezTo>
                <a:cubicBezTo>
                  <a:pt x="13946" y="2524"/>
                  <a:pt x="13758" y="3702"/>
                  <a:pt x="13517" y="4853"/>
                </a:cubicBezTo>
                <a:cubicBezTo>
                  <a:pt x="12821" y="7877"/>
                  <a:pt x="11376" y="10580"/>
                  <a:pt x="10760" y="13605"/>
                </a:cubicBezTo>
                <a:cubicBezTo>
                  <a:pt x="10787" y="11357"/>
                  <a:pt x="10921" y="9189"/>
                  <a:pt x="11858" y="7074"/>
                </a:cubicBezTo>
                <a:cubicBezTo>
                  <a:pt x="12741" y="5094"/>
                  <a:pt x="13785" y="3140"/>
                  <a:pt x="13972" y="945"/>
                </a:cubicBezTo>
                <a:close/>
                <a:moveTo>
                  <a:pt x="5002" y="14350"/>
                </a:moveTo>
                <a:cubicBezTo>
                  <a:pt x="5585" y="14350"/>
                  <a:pt x="6085" y="14646"/>
                  <a:pt x="6746" y="15104"/>
                </a:cubicBezTo>
                <a:cubicBezTo>
                  <a:pt x="6879" y="15184"/>
                  <a:pt x="7013" y="15264"/>
                  <a:pt x="7147" y="15372"/>
                </a:cubicBezTo>
                <a:cubicBezTo>
                  <a:pt x="6694" y="15252"/>
                  <a:pt x="6232" y="15200"/>
                  <a:pt x="5767" y="15200"/>
                </a:cubicBezTo>
                <a:cubicBezTo>
                  <a:pt x="4364" y="15200"/>
                  <a:pt x="2927" y="15672"/>
                  <a:pt x="1580" y="16174"/>
                </a:cubicBezTo>
                <a:cubicBezTo>
                  <a:pt x="2329" y="15666"/>
                  <a:pt x="3025" y="15077"/>
                  <a:pt x="3855" y="14676"/>
                </a:cubicBezTo>
                <a:cubicBezTo>
                  <a:pt x="4297" y="14450"/>
                  <a:pt x="4663" y="14350"/>
                  <a:pt x="5002" y="14350"/>
                </a:cubicBezTo>
                <a:close/>
                <a:moveTo>
                  <a:pt x="5753" y="15432"/>
                </a:moveTo>
                <a:cubicBezTo>
                  <a:pt x="6514" y="15432"/>
                  <a:pt x="7262" y="15581"/>
                  <a:pt x="7977" y="15960"/>
                </a:cubicBezTo>
                <a:cubicBezTo>
                  <a:pt x="8619" y="16389"/>
                  <a:pt x="9208" y="16870"/>
                  <a:pt x="9743" y="17406"/>
                </a:cubicBezTo>
                <a:cubicBezTo>
                  <a:pt x="8352" y="16737"/>
                  <a:pt x="6906" y="16389"/>
                  <a:pt x="5381" y="16335"/>
                </a:cubicBezTo>
                <a:lnTo>
                  <a:pt x="4765" y="16335"/>
                </a:lnTo>
                <a:cubicBezTo>
                  <a:pt x="3828" y="16335"/>
                  <a:pt x="2918" y="16469"/>
                  <a:pt x="1981" y="16576"/>
                </a:cubicBezTo>
                <a:cubicBezTo>
                  <a:pt x="1633" y="16603"/>
                  <a:pt x="1312" y="16629"/>
                  <a:pt x="964" y="16656"/>
                </a:cubicBezTo>
                <a:cubicBezTo>
                  <a:pt x="2489" y="16094"/>
                  <a:pt x="4149" y="15432"/>
                  <a:pt x="5753" y="15432"/>
                </a:cubicBezTo>
                <a:close/>
                <a:moveTo>
                  <a:pt x="18748" y="11060"/>
                </a:moveTo>
                <a:cubicBezTo>
                  <a:pt x="18737" y="11089"/>
                  <a:pt x="18737" y="11129"/>
                  <a:pt x="18737" y="11169"/>
                </a:cubicBezTo>
                <a:cubicBezTo>
                  <a:pt x="18603" y="11892"/>
                  <a:pt x="18442" y="12588"/>
                  <a:pt x="18282" y="13284"/>
                </a:cubicBezTo>
                <a:cubicBezTo>
                  <a:pt x="17907" y="14729"/>
                  <a:pt x="17291" y="16255"/>
                  <a:pt x="16087" y="17165"/>
                </a:cubicBezTo>
                <a:cubicBezTo>
                  <a:pt x="14963" y="17995"/>
                  <a:pt x="13223" y="18289"/>
                  <a:pt x="12045" y="19119"/>
                </a:cubicBezTo>
                <a:cubicBezTo>
                  <a:pt x="12473" y="18342"/>
                  <a:pt x="12955" y="17700"/>
                  <a:pt x="13785" y="17218"/>
                </a:cubicBezTo>
                <a:cubicBezTo>
                  <a:pt x="14508" y="16790"/>
                  <a:pt x="15257" y="16469"/>
                  <a:pt x="15873" y="15907"/>
                </a:cubicBezTo>
                <a:cubicBezTo>
                  <a:pt x="16542" y="15291"/>
                  <a:pt x="17077" y="14408"/>
                  <a:pt x="17532" y="13659"/>
                </a:cubicBezTo>
                <a:cubicBezTo>
                  <a:pt x="18036" y="12864"/>
                  <a:pt x="18250" y="11859"/>
                  <a:pt x="18748" y="11060"/>
                </a:cubicBezTo>
                <a:close/>
                <a:moveTo>
                  <a:pt x="18549" y="10928"/>
                </a:moveTo>
                <a:lnTo>
                  <a:pt x="18549" y="10928"/>
                </a:lnTo>
                <a:cubicBezTo>
                  <a:pt x="18201" y="11517"/>
                  <a:pt x="18014" y="12213"/>
                  <a:pt x="17693" y="12856"/>
                </a:cubicBezTo>
                <a:cubicBezTo>
                  <a:pt x="17184" y="13899"/>
                  <a:pt x="16488" y="14863"/>
                  <a:pt x="15712" y="15719"/>
                </a:cubicBezTo>
                <a:cubicBezTo>
                  <a:pt x="15016" y="16469"/>
                  <a:pt x="13919" y="16844"/>
                  <a:pt x="13062" y="17379"/>
                </a:cubicBezTo>
                <a:cubicBezTo>
                  <a:pt x="12313" y="17861"/>
                  <a:pt x="11911" y="18798"/>
                  <a:pt x="11510" y="19547"/>
                </a:cubicBezTo>
                <a:cubicBezTo>
                  <a:pt x="11485" y="19571"/>
                  <a:pt x="11461" y="19573"/>
                  <a:pt x="11457" y="19594"/>
                </a:cubicBezTo>
                <a:lnTo>
                  <a:pt x="11457" y="19594"/>
                </a:lnTo>
                <a:cubicBezTo>
                  <a:pt x="11836" y="15557"/>
                  <a:pt x="16249" y="13818"/>
                  <a:pt x="18549" y="10928"/>
                </a:cubicBezTo>
                <a:close/>
                <a:moveTo>
                  <a:pt x="6505" y="16683"/>
                </a:moveTo>
                <a:lnTo>
                  <a:pt x="6505" y="16683"/>
                </a:lnTo>
                <a:cubicBezTo>
                  <a:pt x="7763" y="16844"/>
                  <a:pt x="8994" y="17245"/>
                  <a:pt x="10145" y="17914"/>
                </a:cubicBezTo>
                <a:cubicBezTo>
                  <a:pt x="10573" y="18450"/>
                  <a:pt x="10921" y="19065"/>
                  <a:pt x="11135" y="19788"/>
                </a:cubicBezTo>
                <a:cubicBezTo>
                  <a:pt x="9315" y="19172"/>
                  <a:pt x="8191" y="17432"/>
                  <a:pt x="6505" y="16683"/>
                </a:cubicBezTo>
                <a:close/>
                <a:moveTo>
                  <a:pt x="6772" y="20270"/>
                </a:moveTo>
                <a:cubicBezTo>
                  <a:pt x="7736" y="21581"/>
                  <a:pt x="9342" y="22384"/>
                  <a:pt x="10466" y="23535"/>
                </a:cubicBezTo>
                <a:cubicBezTo>
                  <a:pt x="9074" y="22598"/>
                  <a:pt x="7120" y="22331"/>
                  <a:pt x="6826" y="20350"/>
                </a:cubicBezTo>
                <a:cubicBezTo>
                  <a:pt x="6799" y="20323"/>
                  <a:pt x="6772" y="20296"/>
                  <a:pt x="6746" y="20270"/>
                </a:cubicBezTo>
                <a:close/>
                <a:moveTo>
                  <a:pt x="16221" y="20698"/>
                </a:moveTo>
                <a:cubicBezTo>
                  <a:pt x="15685" y="21635"/>
                  <a:pt x="14267" y="22304"/>
                  <a:pt x="13464" y="22812"/>
                </a:cubicBezTo>
                <a:cubicBezTo>
                  <a:pt x="12955" y="23187"/>
                  <a:pt x="12233" y="23615"/>
                  <a:pt x="11831" y="24177"/>
                </a:cubicBezTo>
                <a:cubicBezTo>
                  <a:pt x="12286" y="22357"/>
                  <a:pt x="14722" y="21768"/>
                  <a:pt x="16221" y="20698"/>
                </a:cubicBezTo>
                <a:close/>
                <a:moveTo>
                  <a:pt x="6692" y="20939"/>
                </a:moveTo>
                <a:cubicBezTo>
                  <a:pt x="7388" y="22893"/>
                  <a:pt x="9957" y="22866"/>
                  <a:pt x="11135" y="24445"/>
                </a:cubicBezTo>
                <a:cubicBezTo>
                  <a:pt x="9395" y="23481"/>
                  <a:pt x="6772" y="23080"/>
                  <a:pt x="6692" y="20939"/>
                </a:cubicBezTo>
                <a:close/>
                <a:moveTo>
                  <a:pt x="16194" y="21126"/>
                </a:moveTo>
                <a:cubicBezTo>
                  <a:pt x="15766" y="22304"/>
                  <a:pt x="14749" y="22919"/>
                  <a:pt x="13571" y="23455"/>
                </a:cubicBezTo>
                <a:cubicBezTo>
                  <a:pt x="12982" y="23722"/>
                  <a:pt x="12393" y="24017"/>
                  <a:pt x="11938" y="24445"/>
                </a:cubicBezTo>
                <a:cubicBezTo>
                  <a:pt x="12447" y="23562"/>
                  <a:pt x="13785" y="22919"/>
                  <a:pt x="14534" y="22411"/>
                </a:cubicBezTo>
                <a:cubicBezTo>
                  <a:pt x="15070" y="22063"/>
                  <a:pt x="15739" y="21661"/>
                  <a:pt x="16194" y="21126"/>
                </a:cubicBezTo>
                <a:close/>
                <a:moveTo>
                  <a:pt x="14048" y="0"/>
                </a:moveTo>
                <a:cubicBezTo>
                  <a:pt x="14002" y="0"/>
                  <a:pt x="13958" y="28"/>
                  <a:pt x="13946" y="88"/>
                </a:cubicBezTo>
                <a:cubicBezTo>
                  <a:pt x="13196" y="2390"/>
                  <a:pt x="11751" y="4183"/>
                  <a:pt x="10680" y="6298"/>
                </a:cubicBezTo>
                <a:cubicBezTo>
                  <a:pt x="9610" y="8466"/>
                  <a:pt x="9877" y="10795"/>
                  <a:pt x="10225" y="13096"/>
                </a:cubicBezTo>
                <a:cubicBezTo>
                  <a:pt x="10305" y="13766"/>
                  <a:pt x="10413" y="14435"/>
                  <a:pt x="10520" y="15104"/>
                </a:cubicBezTo>
                <a:cubicBezTo>
                  <a:pt x="10520" y="15131"/>
                  <a:pt x="10520" y="15157"/>
                  <a:pt x="10520" y="15157"/>
                </a:cubicBezTo>
                <a:cubicBezTo>
                  <a:pt x="10520" y="15184"/>
                  <a:pt x="10520" y="15211"/>
                  <a:pt x="10546" y="15211"/>
                </a:cubicBezTo>
                <a:cubicBezTo>
                  <a:pt x="10734" y="16469"/>
                  <a:pt x="10921" y="17727"/>
                  <a:pt x="11082" y="18985"/>
                </a:cubicBezTo>
                <a:cubicBezTo>
                  <a:pt x="10520" y="17700"/>
                  <a:pt x="9502" y="16737"/>
                  <a:pt x="8352" y="15907"/>
                </a:cubicBezTo>
                <a:cubicBezTo>
                  <a:pt x="8352" y="15880"/>
                  <a:pt x="8352" y="15853"/>
                  <a:pt x="8325" y="15853"/>
                </a:cubicBezTo>
                <a:cubicBezTo>
                  <a:pt x="8298" y="15853"/>
                  <a:pt x="8271" y="15827"/>
                  <a:pt x="8271" y="15827"/>
                </a:cubicBezTo>
                <a:cubicBezTo>
                  <a:pt x="7602" y="15345"/>
                  <a:pt x="6906" y="14890"/>
                  <a:pt x="6237" y="14461"/>
                </a:cubicBezTo>
                <a:cubicBezTo>
                  <a:pt x="5829" y="14193"/>
                  <a:pt x="5417" y="14081"/>
                  <a:pt x="5004" y="14081"/>
                </a:cubicBezTo>
                <a:cubicBezTo>
                  <a:pt x="3280" y="14081"/>
                  <a:pt x="1550" y="16040"/>
                  <a:pt x="81" y="16710"/>
                </a:cubicBezTo>
                <a:cubicBezTo>
                  <a:pt x="27" y="16737"/>
                  <a:pt x="1" y="16790"/>
                  <a:pt x="27" y="16844"/>
                </a:cubicBezTo>
                <a:cubicBezTo>
                  <a:pt x="27" y="16870"/>
                  <a:pt x="54" y="16870"/>
                  <a:pt x="54" y="16870"/>
                </a:cubicBezTo>
                <a:cubicBezTo>
                  <a:pt x="54" y="16870"/>
                  <a:pt x="54" y="16897"/>
                  <a:pt x="81" y="16897"/>
                </a:cubicBezTo>
                <a:cubicBezTo>
                  <a:pt x="81" y="16924"/>
                  <a:pt x="108" y="16924"/>
                  <a:pt x="108" y="16924"/>
                </a:cubicBezTo>
                <a:lnTo>
                  <a:pt x="135" y="16924"/>
                </a:lnTo>
                <a:cubicBezTo>
                  <a:pt x="1580" y="16924"/>
                  <a:pt x="2972" y="16656"/>
                  <a:pt x="4390" y="16576"/>
                </a:cubicBezTo>
                <a:lnTo>
                  <a:pt x="5354" y="16576"/>
                </a:lnTo>
                <a:cubicBezTo>
                  <a:pt x="7736" y="16870"/>
                  <a:pt x="8967" y="19413"/>
                  <a:pt x="11242" y="20082"/>
                </a:cubicBezTo>
                <a:cubicBezTo>
                  <a:pt x="11376" y="21367"/>
                  <a:pt x="11483" y="22679"/>
                  <a:pt x="11483" y="23990"/>
                </a:cubicBezTo>
                <a:cubicBezTo>
                  <a:pt x="11483" y="24124"/>
                  <a:pt x="11483" y="24284"/>
                  <a:pt x="11483" y="24445"/>
                </a:cubicBezTo>
                <a:cubicBezTo>
                  <a:pt x="10413" y="22545"/>
                  <a:pt x="7977" y="21715"/>
                  <a:pt x="6799" y="19895"/>
                </a:cubicBezTo>
                <a:cubicBezTo>
                  <a:pt x="6778" y="19863"/>
                  <a:pt x="6740" y="19848"/>
                  <a:pt x="6701" y="19848"/>
                </a:cubicBezTo>
                <a:cubicBezTo>
                  <a:pt x="6640" y="19848"/>
                  <a:pt x="6574" y="19884"/>
                  <a:pt x="6558" y="19948"/>
                </a:cubicBezTo>
                <a:cubicBezTo>
                  <a:pt x="6237" y="21340"/>
                  <a:pt x="6719" y="22411"/>
                  <a:pt x="7897" y="23241"/>
                </a:cubicBezTo>
                <a:cubicBezTo>
                  <a:pt x="8967" y="23990"/>
                  <a:pt x="10386" y="24177"/>
                  <a:pt x="11456" y="24954"/>
                </a:cubicBezTo>
                <a:cubicBezTo>
                  <a:pt x="11349" y="27523"/>
                  <a:pt x="10734" y="30093"/>
                  <a:pt x="10145" y="32609"/>
                </a:cubicBezTo>
                <a:cubicBezTo>
                  <a:pt x="10112" y="32690"/>
                  <a:pt x="10188" y="32751"/>
                  <a:pt x="10265" y="32751"/>
                </a:cubicBezTo>
                <a:cubicBezTo>
                  <a:pt x="10315" y="32751"/>
                  <a:pt x="10365" y="32725"/>
                  <a:pt x="10386" y="32662"/>
                </a:cubicBezTo>
                <a:cubicBezTo>
                  <a:pt x="10760" y="31003"/>
                  <a:pt x="11108" y="29343"/>
                  <a:pt x="11430" y="27684"/>
                </a:cubicBezTo>
                <a:cubicBezTo>
                  <a:pt x="11563" y="26854"/>
                  <a:pt x="11670" y="26024"/>
                  <a:pt x="11697" y="25194"/>
                </a:cubicBezTo>
                <a:cubicBezTo>
                  <a:pt x="12179" y="24017"/>
                  <a:pt x="13839" y="23669"/>
                  <a:pt x="14829" y="23080"/>
                </a:cubicBezTo>
                <a:cubicBezTo>
                  <a:pt x="15899" y="22491"/>
                  <a:pt x="16488" y="21581"/>
                  <a:pt x="16595" y="20377"/>
                </a:cubicBezTo>
                <a:cubicBezTo>
                  <a:pt x="16595" y="20350"/>
                  <a:pt x="16595" y="20350"/>
                  <a:pt x="16595" y="20323"/>
                </a:cubicBezTo>
                <a:cubicBezTo>
                  <a:pt x="16622" y="20270"/>
                  <a:pt x="16569" y="20243"/>
                  <a:pt x="16515" y="20216"/>
                </a:cubicBezTo>
                <a:lnTo>
                  <a:pt x="16462" y="20216"/>
                </a:lnTo>
                <a:cubicBezTo>
                  <a:pt x="16435" y="20216"/>
                  <a:pt x="16435" y="20243"/>
                  <a:pt x="16408" y="20243"/>
                </a:cubicBezTo>
                <a:cubicBezTo>
                  <a:pt x="15043" y="21474"/>
                  <a:pt x="12473" y="21983"/>
                  <a:pt x="11724" y="23722"/>
                </a:cubicBezTo>
                <a:cubicBezTo>
                  <a:pt x="11724" y="22571"/>
                  <a:pt x="11644" y="21447"/>
                  <a:pt x="11510" y="20323"/>
                </a:cubicBezTo>
                <a:cubicBezTo>
                  <a:pt x="11510" y="20189"/>
                  <a:pt x="11483" y="20082"/>
                  <a:pt x="11483" y="19948"/>
                </a:cubicBezTo>
                <a:cubicBezTo>
                  <a:pt x="12072" y="19172"/>
                  <a:pt x="13250" y="18824"/>
                  <a:pt x="14106" y="18450"/>
                </a:cubicBezTo>
                <a:cubicBezTo>
                  <a:pt x="15070" y="18021"/>
                  <a:pt x="16060" y="17593"/>
                  <a:pt x="16809" y="16844"/>
                </a:cubicBezTo>
                <a:cubicBezTo>
                  <a:pt x="18522" y="15157"/>
                  <a:pt x="18790" y="12160"/>
                  <a:pt x="19192" y="9938"/>
                </a:cubicBezTo>
                <a:cubicBezTo>
                  <a:pt x="19210" y="9848"/>
                  <a:pt x="19130" y="9770"/>
                  <a:pt x="19060" y="9770"/>
                </a:cubicBezTo>
                <a:cubicBezTo>
                  <a:pt x="19026" y="9770"/>
                  <a:pt x="18995" y="9788"/>
                  <a:pt x="18978" y="9831"/>
                </a:cubicBezTo>
                <a:cubicBezTo>
                  <a:pt x="18014" y="11758"/>
                  <a:pt x="15846" y="13070"/>
                  <a:pt x="14294" y="14488"/>
                </a:cubicBezTo>
                <a:cubicBezTo>
                  <a:pt x="12982" y="15693"/>
                  <a:pt x="11751" y="17138"/>
                  <a:pt x="11349" y="18851"/>
                </a:cubicBezTo>
                <a:cubicBezTo>
                  <a:pt x="11162" y="17593"/>
                  <a:pt x="10975" y="16335"/>
                  <a:pt x="10760" y="15104"/>
                </a:cubicBezTo>
                <a:cubicBezTo>
                  <a:pt x="11028" y="12534"/>
                  <a:pt x="11911" y="10233"/>
                  <a:pt x="12821" y="7877"/>
                </a:cubicBezTo>
                <a:cubicBezTo>
                  <a:pt x="13758" y="5334"/>
                  <a:pt x="14267" y="2818"/>
                  <a:pt x="14160" y="115"/>
                </a:cubicBezTo>
                <a:cubicBezTo>
                  <a:pt x="14160" y="42"/>
                  <a:pt x="14103" y="0"/>
                  <a:pt x="140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2" name="Google Shape;1322;p58"/>
          <p:cNvSpPr/>
          <p:nvPr/>
        </p:nvSpPr>
        <p:spPr>
          <a:xfrm>
            <a:off x="6970750" y="2154714"/>
            <a:ext cx="1460036" cy="1906827"/>
          </a:xfrm>
          <a:custGeom>
            <a:avLst/>
            <a:gdLst/>
            <a:ahLst/>
            <a:cxnLst/>
            <a:rect l="l" t="t" r="r" b="b"/>
            <a:pathLst>
              <a:path w="17277" h="22564" extrusionOk="0">
                <a:moveTo>
                  <a:pt x="9074" y="0"/>
                </a:moveTo>
                <a:cubicBezTo>
                  <a:pt x="8555" y="0"/>
                  <a:pt x="8010" y="60"/>
                  <a:pt x="7441" y="188"/>
                </a:cubicBezTo>
                <a:cubicBezTo>
                  <a:pt x="2543" y="1285"/>
                  <a:pt x="1" y="6692"/>
                  <a:pt x="54" y="12607"/>
                </a:cubicBezTo>
                <a:cubicBezTo>
                  <a:pt x="134" y="18683"/>
                  <a:pt x="3989" y="22189"/>
                  <a:pt x="8592" y="22564"/>
                </a:cubicBezTo>
                <a:cubicBezTo>
                  <a:pt x="14641" y="22082"/>
                  <a:pt x="16354" y="18388"/>
                  <a:pt x="16836" y="12312"/>
                </a:cubicBezTo>
                <a:cubicBezTo>
                  <a:pt x="17276" y="6737"/>
                  <a:pt x="14567" y="0"/>
                  <a:pt x="907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23" name="Google Shape;1323;p58"/>
          <p:cNvGrpSpPr/>
          <p:nvPr/>
        </p:nvGrpSpPr>
        <p:grpSpPr>
          <a:xfrm>
            <a:off x="6247704" y="2777002"/>
            <a:ext cx="1830972" cy="1822411"/>
            <a:chOff x="2414491" y="671177"/>
            <a:chExt cx="1830972" cy="1822411"/>
          </a:xfrm>
        </p:grpSpPr>
        <p:sp>
          <p:nvSpPr>
            <p:cNvPr id="1324" name="Google Shape;1324;p58"/>
            <p:cNvSpPr/>
            <p:nvPr/>
          </p:nvSpPr>
          <p:spPr>
            <a:xfrm>
              <a:off x="2414491" y="671177"/>
              <a:ext cx="1830972" cy="1822391"/>
            </a:xfrm>
            <a:custGeom>
              <a:avLst/>
              <a:gdLst/>
              <a:ahLst/>
              <a:cxnLst/>
              <a:rect l="l" t="t" r="r" b="b"/>
              <a:pathLst>
                <a:path w="45663" h="45449" extrusionOk="0">
                  <a:moveTo>
                    <a:pt x="10947" y="4979"/>
                  </a:moveTo>
                  <a:lnTo>
                    <a:pt x="15605" y="7656"/>
                  </a:lnTo>
                  <a:lnTo>
                    <a:pt x="15605" y="13062"/>
                  </a:lnTo>
                  <a:lnTo>
                    <a:pt x="10947" y="15766"/>
                  </a:lnTo>
                  <a:lnTo>
                    <a:pt x="6263" y="13062"/>
                  </a:lnTo>
                  <a:lnTo>
                    <a:pt x="6263" y="7656"/>
                  </a:lnTo>
                  <a:lnTo>
                    <a:pt x="10947" y="4979"/>
                  </a:lnTo>
                  <a:close/>
                  <a:moveTo>
                    <a:pt x="20449" y="4979"/>
                  </a:moveTo>
                  <a:lnTo>
                    <a:pt x="25133" y="7656"/>
                  </a:lnTo>
                  <a:lnTo>
                    <a:pt x="25133" y="13062"/>
                  </a:lnTo>
                  <a:lnTo>
                    <a:pt x="20449" y="15766"/>
                  </a:lnTo>
                  <a:lnTo>
                    <a:pt x="15792" y="13062"/>
                  </a:lnTo>
                  <a:lnTo>
                    <a:pt x="15792" y="7656"/>
                  </a:lnTo>
                  <a:lnTo>
                    <a:pt x="20449" y="4979"/>
                  </a:lnTo>
                  <a:close/>
                  <a:moveTo>
                    <a:pt x="29978" y="4979"/>
                  </a:moveTo>
                  <a:lnTo>
                    <a:pt x="34635" y="7656"/>
                  </a:lnTo>
                  <a:lnTo>
                    <a:pt x="34635" y="13062"/>
                  </a:lnTo>
                  <a:lnTo>
                    <a:pt x="29978" y="15766"/>
                  </a:lnTo>
                  <a:lnTo>
                    <a:pt x="25294" y="13062"/>
                  </a:lnTo>
                  <a:lnTo>
                    <a:pt x="25294" y="7656"/>
                  </a:lnTo>
                  <a:lnTo>
                    <a:pt x="29978" y="4979"/>
                  </a:lnTo>
                  <a:close/>
                  <a:moveTo>
                    <a:pt x="6183" y="13196"/>
                  </a:moveTo>
                  <a:lnTo>
                    <a:pt x="10867" y="15899"/>
                  </a:lnTo>
                  <a:lnTo>
                    <a:pt x="10867" y="21306"/>
                  </a:lnTo>
                  <a:lnTo>
                    <a:pt x="6183" y="23983"/>
                  </a:lnTo>
                  <a:lnTo>
                    <a:pt x="1526" y="21306"/>
                  </a:lnTo>
                  <a:lnTo>
                    <a:pt x="1526" y="15899"/>
                  </a:lnTo>
                  <a:lnTo>
                    <a:pt x="6183" y="13196"/>
                  </a:lnTo>
                  <a:close/>
                  <a:moveTo>
                    <a:pt x="15712" y="13196"/>
                  </a:moveTo>
                  <a:lnTo>
                    <a:pt x="20369" y="15899"/>
                  </a:lnTo>
                  <a:lnTo>
                    <a:pt x="20369" y="21306"/>
                  </a:lnTo>
                  <a:lnTo>
                    <a:pt x="15712" y="23983"/>
                  </a:lnTo>
                  <a:lnTo>
                    <a:pt x="11028" y="21306"/>
                  </a:lnTo>
                  <a:lnTo>
                    <a:pt x="11028" y="15899"/>
                  </a:lnTo>
                  <a:lnTo>
                    <a:pt x="15712" y="13196"/>
                  </a:lnTo>
                  <a:close/>
                  <a:moveTo>
                    <a:pt x="25213" y="13196"/>
                  </a:moveTo>
                  <a:lnTo>
                    <a:pt x="29871" y="15899"/>
                  </a:lnTo>
                  <a:lnTo>
                    <a:pt x="29871" y="21306"/>
                  </a:lnTo>
                  <a:lnTo>
                    <a:pt x="25213" y="23983"/>
                  </a:lnTo>
                  <a:lnTo>
                    <a:pt x="20529" y="21306"/>
                  </a:lnTo>
                  <a:lnTo>
                    <a:pt x="20529" y="15899"/>
                  </a:lnTo>
                  <a:lnTo>
                    <a:pt x="25213" y="13196"/>
                  </a:lnTo>
                  <a:close/>
                  <a:moveTo>
                    <a:pt x="34715" y="13196"/>
                  </a:moveTo>
                  <a:lnTo>
                    <a:pt x="39399" y="15899"/>
                  </a:lnTo>
                  <a:lnTo>
                    <a:pt x="39399" y="21306"/>
                  </a:lnTo>
                  <a:lnTo>
                    <a:pt x="34715" y="23983"/>
                  </a:lnTo>
                  <a:lnTo>
                    <a:pt x="30058" y="21306"/>
                  </a:lnTo>
                  <a:lnTo>
                    <a:pt x="30058" y="15899"/>
                  </a:lnTo>
                  <a:lnTo>
                    <a:pt x="34715" y="13196"/>
                  </a:lnTo>
                  <a:close/>
                  <a:moveTo>
                    <a:pt x="10947" y="21440"/>
                  </a:moveTo>
                  <a:lnTo>
                    <a:pt x="15605" y="24143"/>
                  </a:lnTo>
                  <a:lnTo>
                    <a:pt x="15605" y="29523"/>
                  </a:lnTo>
                  <a:lnTo>
                    <a:pt x="10947" y="32226"/>
                  </a:lnTo>
                  <a:lnTo>
                    <a:pt x="6263" y="29523"/>
                  </a:lnTo>
                  <a:lnTo>
                    <a:pt x="6263" y="24143"/>
                  </a:lnTo>
                  <a:lnTo>
                    <a:pt x="10947" y="21440"/>
                  </a:lnTo>
                  <a:close/>
                  <a:moveTo>
                    <a:pt x="20449" y="21440"/>
                  </a:moveTo>
                  <a:lnTo>
                    <a:pt x="25133" y="24143"/>
                  </a:lnTo>
                  <a:lnTo>
                    <a:pt x="25133" y="29523"/>
                  </a:lnTo>
                  <a:lnTo>
                    <a:pt x="20449" y="32226"/>
                  </a:lnTo>
                  <a:lnTo>
                    <a:pt x="15792" y="29523"/>
                  </a:lnTo>
                  <a:lnTo>
                    <a:pt x="15792" y="24143"/>
                  </a:lnTo>
                  <a:lnTo>
                    <a:pt x="20449" y="21440"/>
                  </a:lnTo>
                  <a:close/>
                  <a:moveTo>
                    <a:pt x="29978" y="21440"/>
                  </a:moveTo>
                  <a:lnTo>
                    <a:pt x="34635" y="24143"/>
                  </a:lnTo>
                  <a:lnTo>
                    <a:pt x="34635" y="29523"/>
                  </a:lnTo>
                  <a:lnTo>
                    <a:pt x="29978" y="32226"/>
                  </a:lnTo>
                  <a:lnTo>
                    <a:pt x="25294" y="29523"/>
                  </a:lnTo>
                  <a:lnTo>
                    <a:pt x="25294" y="24143"/>
                  </a:lnTo>
                  <a:lnTo>
                    <a:pt x="29978" y="21440"/>
                  </a:lnTo>
                  <a:close/>
                  <a:moveTo>
                    <a:pt x="39480" y="21440"/>
                  </a:moveTo>
                  <a:lnTo>
                    <a:pt x="44137" y="24143"/>
                  </a:lnTo>
                  <a:lnTo>
                    <a:pt x="44137" y="29523"/>
                  </a:lnTo>
                  <a:lnTo>
                    <a:pt x="39480" y="32226"/>
                  </a:lnTo>
                  <a:lnTo>
                    <a:pt x="34796" y="29523"/>
                  </a:lnTo>
                  <a:lnTo>
                    <a:pt x="34796" y="24143"/>
                  </a:lnTo>
                  <a:lnTo>
                    <a:pt x="39480" y="21440"/>
                  </a:lnTo>
                  <a:close/>
                  <a:moveTo>
                    <a:pt x="15712" y="29684"/>
                  </a:moveTo>
                  <a:lnTo>
                    <a:pt x="20369" y="32387"/>
                  </a:lnTo>
                  <a:lnTo>
                    <a:pt x="20369" y="37767"/>
                  </a:lnTo>
                  <a:lnTo>
                    <a:pt x="15712" y="40470"/>
                  </a:lnTo>
                  <a:lnTo>
                    <a:pt x="11028" y="37767"/>
                  </a:lnTo>
                  <a:lnTo>
                    <a:pt x="11028" y="32387"/>
                  </a:lnTo>
                  <a:lnTo>
                    <a:pt x="15712" y="29684"/>
                  </a:lnTo>
                  <a:close/>
                  <a:moveTo>
                    <a:pt x="25213" y="29684"/>
                  </a:moveTo>
                  <a:lnTo>
                    <a:pt x="29871" y="32387"/>
                  </a:lnTo>
                  <a:lnTo>
                    <a:pt x="29871" y="37767"/>
                  </a:lnTo>
                  <a:lnTo>
                    <a:pt x="25213" y="40470"/>
                  </a:lnTo>
                  <a:lnTo>
                    <a:pt x="20529" y="37767"/>
                  </a:lnTo>
                  <a:lnTo>
                    <a:pt x="20529" y="32387"/>
                  </a:lnTo>
                  <a:lnTo>
                    <a:pt x="25213" y="29684"/>
                  </a:lnTo>
                  <a:close/>
                  <a:moveTo>
                    <a:pt x="34715" y="29684"/>
                  </a:moveTo>
                  <a:lnTo>
                    <a:pt x="39399" y="32387"/>
                  </a:lnTo>
                  <a:lnTo>
                    <a:pt x="39399" y="37767"/>
                  </a:lnTo>
                  <a:lnTo>
                    <a:pt x="34715" y="40470"/>
                  </a:lnTo>
                  <a:lnTo>
                    <a:pt x="30058" y="37767"/>
                  </a:lnTo>
                  <a:lnTo>
                    <a:pt x="30058" y="32387"/>
                  </a:lnTo>
                  <a:lnTo>
                    <a:pt x="34715" y="29684"/>
                  </a:lnTo>
                  <a:close/>
                  <a:moveTo>
                    <a:pt x="20369" y="1"/>
                  </a:moveTo>
                  <a:lnTo>
                    <a:pt x="20369" y="4818"/>
                  </a:lnTo>
                  <a:lnTo>
                    <a:pt x="15712" y="7522"/>
                  </a:lnTo>
                  <a:lnTo>
                    <a:pt x="11028" y="4818"/>
                  </a:lnTo>
                  <a:lnTo>
                    <a:pt x="11028" y="3159"/>
                  </a:lnTo>
                  <a:cubicBezTo>
                    <a:pt x="10974" y="3186"/>
                    <a:pt x="10921" y="3239"/>
                    <a:pt x="10867" y="3266"/>
                  </a:cubicBezTo>
                  <a:lnTo>
                    <a:pt x="10867" y="4818"/>
                  </a:lnTo>
                  <a:lnTo>
                    <a:pt x="6183" y="7522"/>
                  </a:lnTo>
                  <a:lnTo>
                    <a:pt x="5915" y="7361"/>
                  </a:lnTo>
                  <a:cubicBezTo>
                    <a:pt x="5889" y="7415"/>
                    <a:pt x="5835" y="7442"/>
                    <a:pt x="5808" y="7495"/>
                  </a:cubicBezTo>
                  <a:lnTo>
                    <a:pt x="6103" y="7656"/>
                  </a:lnTo>
                  <a:lnTo>
                    <a:pt x="6103" y="13062"/>
                  </a:lnTo>
                  <a:lnTo>
                    <a:pt x="1419" y="15766"/>
                  </a:lnTo>
                  <a:lnTo>
                    <a:pt x="1124" y="15578"/>
                  </a:lnTo>
                  <a:cubicBezTo>
                    <a:pt x="1124" y="15632"/>
                    <a:pt x="1098" y="15685"/>
                    <a:pt x="1071" y="15739"/>
                  </a:cubicBezTo>
                  <a:lnTo>
                    <a:pt x="1338" y="15899"/>
                  </a:lnTo>
                  <a:lnTo>
                    <a:pt x="1338" y="21306"/>
                  </a:lnTo>
                  <a:lnTo>
                    <a:pt x="0" y="22082"/>
                  </a:lnTo>
                  <a:cubicBezTo>
                    <a:pt x="0" y="22136"/>
                    <a:pt x="0" y="22216"/>
                    <a:pt x="0" y="22270"/>
                  </a:cubicBezTo>
                  <a:lnTo>
                    <a:pt x="1419" y="21440"/>
                  </a:lnTo>
                  <a:lnTo>
                    <a:pt x="6103" y="24143"/>
                  </a:lnTo>
                  <a:lnTo>
                    <a:pt x="6103" y="29523"/>
                  </a:lnTo>
                  <a:lnTo>
                    <a:pt x="1927" y="31932"/>
                  </a:lnTo>
                  <a:cubicBezTo>
                    <a:pt x="1954" y="31986"/>
                    <a:pt x="1981" y="32039"/>
                    <a:pt x="2008" y="32093"/>
                  </a:cubicBezTo>
                  <a:lnTo>
                    <a:pt x="6183" y="29684"/>
                  </a:lnTo>
                  <a:lnTo>
                    <a:pt x="10867" y="32387"/>
                  </a:lnTo>
                  <a:lnTo>
                    <a:pt x="10867" y="37767"/>
                  </a:lnTo>
                  <a:lnTo>
                    <a:pt x="7548" y="39694"/>
                  </a:lnTo>
                  <a:cubicBezTo>
                    <a:pt x="7575" y="39721"/>
                    <a:pt x="7628" y="39774"/>
                    <a:pt x="7682" y="39801"/>
                  </a:cubicBezTo>
                  <a:lnTo>
                    <a:pt x="10947" y="37928"/>
                  </a:lnTo>
                  <a:lnTo>
                    <a:pt x="15605" y="40631"/>
                  </a:lnTo>
                  <a:lnTo>
                    <a:pt x="15605" y="44405"/>
                  </a:lnTo>
                  <a:cubicBezTo>
                    <a:pt x="15658" y="44405"/>
                    <a:pt x="15738" y="44432"/>
                    <a:pt x="15792" y="44458"/>
                  </a:cubicBezTo>
                  <a:lnTo>
                    <a:pt x="15792" y="40631"/>
                  </a:lnTo>
                  <a:lnTo>
                    <a:pt x="20449" y="37928"/>
                  </a:lnTo>
                  <a:lnTo>
                    <a:pt x="25133" y="40631"/>
                  </a:lnTo>
                  <a:lnTo>
                    <a:pt x="25133" y="45449"/>
                  </a:lnTo>
                  <a:cubicBezTo>
                    <a:pt x="25187" y="45449"/>
                    <a:pt x="25240" y="45449"/>
                    <a:pt x="25294" y="45422"/>
                  </a:cubicBezTo>
                  <a:lnTo>
                    <a:pt x="25294" y="40631"/>
                  </a:lnTo>
                  <a:lnTo>
                    <a:pt x="29978" y="37928"/>
                  </a:lnTo>
                  <a:lnTo>
                    <a:pt x="34635" y="40631"/>
                  </a:lnTo>
                  <a:lnTo>
                    <a:pt x="34635" y="42290"/>
                  </a:lnTo>
                  <a:cubicBezTo>
                    <a:pt x="34688" y="42237"/>
                    <a:pt x="34742" y="42210"/>
                    <a:pt x="34796" y="42183"/>
                  </a:cubicBezTo>
                  <a:lnTo>
                    <a:pt x="34796" y="40631"/>
                  </a:lnTo>
                  <a:lnTo>
                    <a:pt x="39480" y="37928"/>
                  </a:lnTo>
                  <a:lnTo>
                    <a:pt x="39747" y="38088"/>
                  </a:lnTo>
                  <a:cubicBezTo>
                    <a:pt x="39774" y="38035"/>
                    <a:pt x="39827" y="37981"/>
                    <a:pt x="39854" y="37954"/>
                  </a:cubicBezTo>
                  <a:lnTo>
                    <a:pt x="39560" y="37767"/>
                  </a:lnTo>
                  <a:lnTo>
                    <a:pt x="39560" y="32387"/>
                  </a:lnTo>
                  <a:lnTo>
                    <a:pt x="44244" y="29684"/>
                  </a:lnTo>
                  <a:lnTo>
                    <a:pt x="44538" y="29871"/>
                  </a:lnTo>
                  <a:cubicBezTo>
                    <a:pt x="44565" y="29791"/>
                    <a:pt x="44565" y="29737"/>
                    <a:pt x="44592" y="29684"/>
                  </a:cubicBezTo>
                  <a:lnTo>
                    <a:pt x="44324" y="29523"/>
                  </a:lnTo>
                  <a:lnTo>
                    <a:pt x="44324" y="24143"/>
                  </a:lnTo>
                  <a:lnTo>
                    <a:pt x="45662" y="23367"/>
                  </a:lnTo>
                  <a:cubicBezTo>
                    <a:pt x="45662" y="23314"/>
                    <a:pt x="45662" y="23233"/>
                    <a:pt x="45662" y="23153"/>
                  </a:cubicBezTo>
                  <a:lnTo>
                    <a:pt x="44244" y="23983"/>
                  </a:lnTo>
                  <a:lnTo>
                    <a:pt x="39560" y="21306"/>
                  </a:lnTo>
                  <a:lnTo>
                    <a:pt x="39560" y="15899"/>
                  </a:lnTo>
                  <a:lnTo>
                    <a:pt x="43735" y="13491"/>
                  </a:lnTo>
                  <a:cubicBezTo>
                    <a:pt x="43709" y="13437"/>
                    <a:pt x="43682" y="13383"/>
                    <a:pt x="43655" y="13330"/>
                  </a:cubicBezTo>
                  <a:lnTo>
                    <a:pt x="39480" y="15766"/>
                  </a:lnTo>
                  <a:lnTo>
                    <a:pt x="34796" y="13062"/>
                  </a:lnTo>
                  <a:lnTo>
                    <a:pt x="34796" y="7656"/>
                  </a:lnTo>
                  <a:lnTo>
                    <a:pt x="38114" y="5755"/>
                  </a:lnTo>
                  <a:cubicBezTo>
                    <a:pt x="38088" y="5702"/>
                    <a:pt x="38034" y="5675"/>
                    <a:pt x="37981" y="5621"/>
                  </a:cubicBezTo>
                  <a:lnTo>
                    <a:pt x="34715" y="7522"/>
                  </a:lnTo>
                  <a:lnTo>
                    <a:pt x="30058" y="4818"/>
                  </a:lnTo>
                  <a:lnTo>
                    <a:pt x="30058" y="1045"/>
                  </a:lnTo>
                  <a:cubicBezTo>
                    <a:pt x="30004" y="1018"/>
                    <a:pt x="29951" y="1018"/>
                    <a:pt x="29871" y="991"/>
                  </a:cubicBezTo>
                  <a:lnTo>
                    <a:pt x="29871" y="4818"/>
                  </a:lnTo>
                  <a:lnTo>
                    <a:pt x="25213" y="7522"/>
                  </a:lnTo>
                  <a:lnTo>
                    <a:pt x="20529" y="4818"/>
                  </a:lnTo>
                  <a:lnTo>
                    <a:pt x="2052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5" name="Google Shape;1325;p58"/>
            <p:cNvSpPr/>
            <p:nvPr/>
          </p:nvSpPr>
          <p:spPr>
            <a:xfrm>
              <a:off x="2796545" y="833253"/>
              <a:ext cx="9704" cy="7538"/>
            </a:xfrm>
            <a:custGeom>
              <a:avLst/>
              <a:gdLst/>
              <a:ahLst/>
              <a:cxnLst/>
              <a:rect l="l" t="t" r="r" b="b"/>
              <a:pathLst>
                <a:path w="242" h="188" extrusionOk="0">
                  <a:moveTo>
                    <a:pt x="161" y="0"/>
                  </a:moveTo>
                  <a:cubicBezTo>
                    <a:pt x="108" y="27"/>
                    <a:pt x="54" y="81"/>
                    <a:pt x="1" y="107"/>
                  </a:cubicBezTo>
                  <a:lnTo>
                    <a:pt x="161" y="188"/>
                  </a:lnTo>
                  <a:lnTo>
                    <a:pt x="242" y="54"/>
                  </a:lnTo>
                  <a:lnTo>
                    <a:pt x="16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6" name="Google Shape;1326;p58"/>
            <p:cNvSpPr/>
            <p:nvPr/>
          </p:nvSpPr>
          <p:spPr>
            <a:xfrm>
              <a:off x="2899597" y="677633"/>
              <a:ext cx="287659" cy="242590"/>
            </a:xfrm>
            <a:custGeom>
              <a:avLst/>
              <a:gdLst/>
              <a:ahLst/>
              <a:cxnLst/>
              <a:rect l="l" t="t" r="r" b="b"/>
              <a:pathLst>
                <a:path w="7174" h="6050" extrusionOk="0">
                  <a:moveTo>
                    <a:pt x="7173" y="0"/>
                  </a:moveTo>
                  <a:lnTo>
                    <a:pt x="7173" y="0"/>
                  </a:lnTo>
                  <a:cubicBezTo>
                    <a:pt x="7013" y="27"/>
                    <a:pt x="6852" y="54"/>
                    <a:pt x="6692" y="81"/>
                  </a:cubicBezTo>
                  <a:lnTo>
                    <a:pt x="3667" y="1794"/>
                  </a:lnTo>
                  <a:lnTo>
                    <a:pt x="3667" y="830"/>
                  </a:lnTo>
                  <a:cubicBezTo>
                    <a:pt x="3614" y="857"/>
                    <a:pt x="3560" y="857"/>
                    <a:pt x="3507" y="884"/>
                  </a:cubicBezTo>
                  <a:lnTo>
                    <a:pt x="3507" y="1794"/>
                  </a:lnTo>
                  <a:lnTo>
                    <a:pt x="2516" y="1231"/>
                  </a:lnTo>
                  <a:cubicBezTo>
                    <a:pt x="2463" y="1258"/>
                    <a:pt x="2382" y="1285"/>
                    <a:pt x="2329" y="1312"/>
                  </a:cubicBezTo>
                  <a:lnTo>
                    <a:pt x="3426" y="1954"/>
                  </a:lnTo>
                  <a:lnTo>
                    <a:pt x="0" y="3935"/>
                  </a:lnTo>
                  <a:lnTo>
                    <a:pt x="81" y="4069"/>
                  </a:lnTo>
                  <a:lnTo>
                    <a:pt x="3507" y="2115"/>
                  </a:lnTo>
                  <a:lnTo>
                    <a:pt x="3507" y="6049"/>
                  </a:lnTo>
                  <a:lnTo>
                    <a:pt x="3667" y="6049"/>
                  </a:lnTo>
                  <a:lnTo>
                    <a:pt x="3667" y="2115"/>
                  </a:lnTo>
                  <a:lnTo>
                    <a:pt x="7093" y="4069"/>
                  </a:lnTo>
                  <a:lnTo>
                    <a:pt x="7173" y="3935"/>
                  </a:lnTo>
                  <a:lnTo>
                    <a:pt x="3774" y="1954"/>
                  </a:lnTo>
                  <a:lnTo>
                    <a:pt x="717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 name="Google Shape;1327;p58"/>
            <p:cNvSpPr/>
            <p:nvPr/>
          </p:nvSpPr>
          <p:spPr>
            <a:xfrm>
              <a:off x="3280608" y="671177"/>
              <a:ext cx="288742" cy="249046"/>
            </a:xfrm>
            <a:custGeom>
              <a:avLst/>
              <a:gdLst/>
              <a:ahLst/>
              <a:cxnLst/>
              <a:rect l="l" t="t" r="r" b="b"/>
              <a:pathLst>
                <a:path w="7201" h="6211" extrusionOk="0">
                  <a:moveTo>
                    <a:pt x="107" y="1"/>
                  </a:moveTo>
                  <a:lnTo>
                    <a:pt x="0" y="134"/>
                  </a:lnTo>
                  <a:lnTo>
                    <a:pt x="3426" y="2115"/>
                  </a:lnTo>
                  <a:lnTo>
                    <a:pt x="0" y="4096"/>
                  </a:lnTo>
                  <a:lnTo>
                    <a:pt x="107" y="4230"/>
                  </a:lnTo>
                  <a:lnTo>
                    <a:pt x="3506" y="2276"/>
                  </a:lnTo>
                  <a:lnTo>
                    <a:pt x="3506" y="6210"/>
                  </a:lnTo>
                  <a:lnTo>
                    <a:pt x="3694" y="6210"/>
                  </a:lnTo>
                  <a:lnTo>
                    <a:pt x="3694" y="2276"/>
                  </a:lnTo>
                  <a:lnTo>
                    <a:pt x="7093" y="4230"/>
                  </a:lnTo>
                  <a:lnTo>
                    <a:pt x="7200" y="4096"/>
                  </a:lnTo>
                  <a:lnTo>
                    <a:pt x="3774" y="2115"/>
                  </a:lnTo>
                  <a:lnTo>
                    <a:pt x="6558" y="509"/>
                  </a:lnTo>
                  <a:cubicBezTo>
                    <a:pt x="6477" y="482"/>
                    <a:pt x="6397" y="456"/>
                    <a:pt x="6317" y="456"/>
                  </a:cubicBezTo>
                  <a:lnTo>
                    <a:pt x="3694" y="1955"/>
                  </a:lnTo>
                  <a:lnTo>
                    <a:pt x="3694" y="1"/>
                  </a:lnTo>
                  <a:lnTo>
                    <a:pt x="3506" y="1"/>
                  </a:lnTo>
                  <a:lnTo>
                    <a:pt x="3506" y="1955"/>
                  </a:lnTo>
                  <a:lnTo>
                    <a:pt x="10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 name="Google Shape;1328;p58"/>
            <p:cNvSpPr/>
            <p:nvPr/>
          </p:nvSpPr>
          <p:spPr>
            <a:xfrm>
              <a:off x="3662662" y="776354"/>
              <a:ext cx="109506" cy="64437"/>
            </a:xfrm>
            <a:custGeom>
              <a:avLst/>
              <a:gdLst/>
              <a:ahLst/>
              <a:cxnLst/>
              <a:rect l="l" t="t" r="r" b="b"/>
              <a:pathLst>
                <a:path w="2731" h="1607" extrusionOk="0">
                  <a:moveTo>
                    <a:pt x="2543" y="1"/>
                  </a:moveTo>
                  <a:lnTo>
                    <a:pt x="1" y="1473"/>
                  </a:lnTo>
                  <a:lnTo>
                    <a:pt x="81" y="1607"/>
                  </a:lnTo>
                  <a:lnTo>
                    <a:pt x="2731" y="81"/>
                  </a:lnTo>
                  <a:cubicBezTo>
                    <a:pt x="2677" y="54"/>
                    <a:pt x="2597" y="27"/>
                    <a:pt x="254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 name="Google Shape;1329;p58"/>
            <p:cNvSpPr/>
            <p:nvPr/>
          </p:nvSpPr>
          <p:spPr>
            <a:xfrm>
              <a:off x="3803246" y="797847"/>
              <a:ext cx="6496" cy="122378"/>
            </a:xfrm>
            <a:custGeom>
              <a:avLst/>
              <a:gdLst/>
              <a:ahLst/>
              <a:cxnLst/>
              <a:rect l="l" t="t" r="r" b="b"/>
              <a:pathLst>
                <a:path w="162" h="3052" extrusionOk="0">
                  <a:moveTo>
                    <a:pt x="1" y="0"/>
                  </a:moveTo>
                  <a:lnTo>
                    <a:pt x="1" y="3051"/>
                  </a:lnTo>
                  <a:lnTo>
                    <a:pt x="162" y="3051"/>
                  </a:lnTo>
                  <a:lnTo>
                    <a:pt x="162" y="107"/>
                  </a:lnTo>
                  <a:cubicBezTo>
                    <a:pt x="108" y="54"/>
                    <a:pt x="54" y="27"/>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 name="Google Shape;1330;p58"/>
            <p:cNvSpPr/>
            <p:nvPr/>
          </p:nvSpPr>
          <p:spPr>
            <a:xfrm>
              <a:off x="2475641" y="1246463"/>
              <a:ext cx="2205" cy="4331"/>
            </a:xfrm>
            <a:custGeom>
              <a:avLst/>
              <a:gdLst/>
              <a:ahLst/>
              <a:cxnLst/>
              <a:rect l="l" t="t" r="r" b="b"/>
              <a:pathLst>
                <a:path w="55" h="108" extrusionOk="0">
                  <a:moveTo>
                    <a:pt x="54" y="0"/>
                  </a:moveTo>
                  <a:cubicBezTo>
                    <a:pt x="28" y="27"/>
                    <a:pt x="28" y="54"/>
                    <a:pt x="1" y="107"/>
                  </a:cubicBezTo>
                  <a:lnTo>
                    <a:pt x="54" y="107"/>
                  </a:lnTo>
                  <a:lnTo>
                    <a:pt x="5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 name="Google Shape;1331;p58"/>
            <p:cNvSpPr/>
            <p:nvPr/>
          </p:nvSpPr>
          <p:spPr>
            <a:xfrm>
              <a:off x="2616265" y="1006036"/>
              <a:ext cx="2165" cy="2205"/>
            </a:xfrm>
            <a:custGeom>
              <a:avLst/>
              <a:gdLst/>
              <a:ahLst/>
              <a:cxnLst/>
              <a:rect l="l" t="t" r="r" b="b"/>
              <a:pathLst>
                <a:path w="54" h="55" extrusionOk="0">
                  <a:moveTo>
                    <a:pt x="54" y="1"/>
                  </a:moveTo>
                  <a:cubicBezTo>
                    <a:pt x="27" y="27"/>
                    <a:pt x="27" y="27"/>
                    <a:pt x="0" y="54"/>
                  </a:cubicBezTo>
                  <a:lnTo>
                    <a:pt x="54" y="27"/>
                  </a:lnTo>
                  <a:lnTo>
                    <a:pt x="5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2" name="Google Shape;1332;p58"/>
            <p:cNvSpPr/>
            <p:nvPr/>
          </p:nvSpPr>
          <p:spPr>
            <a:xfrm>
              <a:off x="2535748" y="1119794"/>
              <a:ext cx="82681" cy="51565"/>
            </a:xfrm>
            <a:custGeom>
              <a:avLst/>
              <a:gdLst/>
              <a:ahLst/>
              <a:cxnLst/>
              <a:rect l="l" t="t" r="r" b="b"/>
              <a:pathLst>
                <a:path w="2062" h="1286" extrusionOk="0">
                  <a:moveTo>
                    <a:pt x="81" y="1"/>
                  </a:moveTo>
                  <a:cubicBezTo>
                    <a:pt x="54" y="54"/>
                    <a:pt x="27" y="108"/>
                    <a:pt x="1" y="135"/>
                  </a:cubicBezTo>
                  <a:lnTo>
                    <a:pt x="1981" y="1285"/>
                  </a:lnTo>
                  <a:lnTo>
                    <a:pt x="2062" y="1125"/>
                  </a:lnTo>
                  <a:lnTo>
                    <a:pt x="8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 name="Google Shape;1333;p58"/>
            <p:cNvSpPr/>
            <p:nvPr/>
          </p:nvSpPr>
          <p:spPr>
            <a:xfrm>
              <a:off x="2711778" y="921268"/>
              <a:ext cx="287659" cy="329521"/>
            </a:xfrm>
            <a:custGeom>
              <a:avLst/>
              <a:gdLst/>
              <a:ahLst/>
              <a:cxnLst/>
              <a:rect l="l" t="t" r="r" b="b"/>
              <a:pathLst>
                <a:path w="7174" h="8218" extrusionOk="0">
                  <a:moveTo>
                    <a:pt x="3507" y="0"/>
                  </a:moveTo>
                  <a:lnTo>
                    <a:pt x="3507" y="3961"/>
                  </a:lnTo>
                  <a:lnTo>
                    <a:pt x="81" y="1981"/>
                  </a:lnTo>
                  <a:lnTo>
                    <a:pt x="0" y="2141"/>
                  </a:lnTo>
                  <a:lnTo>
                    <a:pt x="3426" y="4095"/>
                  </a:lnTo>
                  <a:lnTo>
                    <a:pt x="0" y="6076"/>
                  </a:lnTo>
                  <a:lnTo>
                    <a:pt x="81" y="6236"/>
                  </a:lnTo>
                  <a:lnTo>
                    <a:pt x="3507" y="4256"/>
                  </a:lnTo>
                  <a:lnTo>
                    <a:pt x="3507" y="8217"/>
                  </a:lnTo>
                  <a:lnTo>
                    <a:pt x="3667" y="8217"/>
                  </a:lnTo>
                  <a:lnTo>
                    <a:pt x="3667" y="4256"/>
                  </a:lnTo>
                  <a:lnTo>
                    <a:pt x="7093" y="6236"/>
                  </a:lnTo>
                  <a:lnTo>
                    <a:pt x="7173" y="6076"/>
                  </a:lnTo>
                  <a:lnTo>
                    <a:pt x="3774" y="4095"/>
                  </a:lnTo>
                  <a:lnTo>
                    <a:pt x="7173" y="2141"/>
                  </a:lnTo>
                  <a:lnTo>
                    <a:pt x="7093" y="1981"/>
                  </a:lnTo>
                  <a:lnTo>
                    <a:pt x="3667" y="3961"/>
                  </a:lnTo>
                  <a:lnTo>
                    <a:pt x="366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 name="Google Shape;1334;p58"/>
            <p:cNvSpPr/>
            <p:nvPr/>
          </p:nvSpPr>
          <p:spPr>
            <a:xfrm>
              <a:off x="3092789" y="921268"/>
              <a:ext cx="288742" cy="328439"/>
            </a:xfrm>
            <a:custGeom>
              <a:avLst/>
              <a:gdLst/>
              <a:ahLst/>
              <a:cxnLst/>
              <a:rect l="l" t="t" r="r" b="b"/>
              <a:pathLst>
                <a:path w="7201" h="8191" extrusionOk="0">
                  <a:moveTo>
                    <a:pt x="3506" y="0"/>
                  </a:moveTo>
                  <a:lnTo>
                    <a:pt x="3506" y="3961"/>
                  </a:lnTo>
                  <a:lnTo>
                    <a:pt x="80" y="1981"/>
                  </a:lnTo>
                  <a:lnTo>
                    <a:pt x="0" y="2141"/>
                  </a:lnTo>
                  <a:lnTo>
                    <a:pt x="3426" y="4095"/>
                  </a:lnTo>
                  <a:lnTo>
                    <a:pt x="0" y="6076"/>
                  </a:lnTo>
                  <a:lnTo>
                    <a:pt x="80" y="6236"/>
                  </a:lnTo>
                  <a:lnTo>
                    <a:pt x="3506" y="4256"/>
                  </a:lnTo>
                  <a:lnTo>
                    <a:pt x="3506" y="8190"/>
                  </a:lnTo>
                  <a:lnTo>
                    <a:pt x="3694" y="8190"/>
                  </a:lnTo>
                  <a:lnTo>
                    <a:pt x="3694" y="4256"/>
                  </a:lnTo>
                  <a:lnTo>
                    <a:pt x="7093" y="6236"/>
                  </a:lnTo>
                  <a:lnTo>
                    <a:pt x="7200" y="6076"/>
                  </a:lnTo>
                  <a:lnTo>
                    <a:pt x="3774" y="4095"/>
                  </a:lnTo>
                  <a:lnTo>
                    <a:pt x="7200" y="2141"/>
                  </a:lnTo>
                  <a:lnTo>
                    <a:pt x="7093" y="1981"/>
                  </a:lnTo>
                  <a:lnTo>
                    <a:pt x="3694" y="3961"/>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5" name="Google Shape;1335;p58"/>
            <p:cNvSpPr/>
            <p:nvPr/>
          </p:nvSpPr>
          <p:spPr>
            <a:xfrm>
              <a:off x="3474843" y="921268"/>
              <a:ext cx="287659" cy="328439"/>
            </a:xfrm>
            <a:custGeom>
              <a:avLst/>
              <a:gdLst/>
              <a:ahLst/>
              <a:cxnLst/>
              <a:rect l="l" t="t" r="r" b="b"/>
              <a:pathLst>
                <a:path w="7174" h="8191" extrusionOk="0">
                  <a:moveTo>
                    <a:pt x="3507" y="0"/>
                  </a:moveTo>
                  <a:lnTo>
                    <a:pt x="3480" y="3961"/>
                  </a:lnTo>
                  <a:lnTo>
                    <a:pt x="81" y="1981"/>
                  </a:lnTo>
                  <a:lnTo>
                    <a:pt x="1" y="2141"/>
                  </a:lnTo>
                  <a:lnTo>
                    <a:pt x="3400" y="4095"/>
                  </a:lnTo>
                  <a:lnTo>
                    <a:pt x="1" y="6076"/>
                  </a:lnTo>
                  <a:lnTo>
                    <a:pt x="81" y="6236"/>
                  </a:lnTo>
                  <a:lnTo>
                    <a:pt x="3480" y="4256"/>
                  </a:lnTo>
                  <a:lnTo>
                    <a:pt x="3480" y="8190"/>
                  </a:lnTo>
                  <a:lnTo>
                    <a:pt x="3668" y="8190"/>
                  </a:lnTo>
                  <a:lnTo>
                    <a:pt x="3668" y="4256"/>
                  </a:lnTo>
                  <a:lnTo>
                    <a:pt x="7094" y="6236"/>
                  </a:lnTo>
                  <a:lnTo>
                    <a:pt x="7174" y="6076"/>
                  </a:lnTo>
                  <a:lnTo>
                    <a:pt x="3748" y="4095"/>
                  </a:lnTo>
                  <a:lnTo>
                    <a:pt x="7174" y="2141"/>
                  </a:lnTo>
                  <a:lnTo>
                    <a:pt x="7094" y="1981"/>
                  </a:lnTo>
                  <a:lnTo>
                    <a:pt x="3668" y="3961"/>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6" name="Google Shape;1336;p58"/>
            <p:cNvSpPr/>
            <p:nvPr/>
          </p:nvSpPr>
          <p:spPr>
            <a:xfrm>
              <a:off x="3855854" y="953467"/>
              <a:ext cx="287659" cy="296240"/>
            </a:xfrm>
            <a:custGeom>
              <a:avLst/>
              <a:gdLst/>
              <a:ahLst/>
              <a:cxnLst/>
              <a:rect l="l" t="t" r="r" b="b"/>
              <a:pathLst>
                <a:path w="7174" h="7388" extrusionOk="0">
                  <a:moveTo>
                    <a:pt x="3507" y="0"/>
                  </a:moveTo>
                  <a:lnTo>
                    <a:pt x="3507" y="3158"/>
                  </a:lnTo>
                  <a:lnTo>
                    <a:pt x="81" y="1178"/>
                  </a:lnTo>
                  <a:lnTo>
                    <a:pt x="0" y="1312"/>
                  </a:lnTo>
                  <a:lnTo>
                    <a:pt x="3426" y="3292"/>
                  </a:lnTo>
                  <a:lnTo>
                    <a:pt x="0" y="5273"/>
                  </a:lnTo>
                  <a:lnTo>
                    <a:pt x="81" y="5433"/>
                  </a:lnTo>
                  <a:lnTo>
                    <a:pt x="3507" y="3453"/>
                  </a:lnTo>
                  <a:lnTo>
                    <a:pt x="3507" y="7387"/>
                  </a:lnTo>
                  <a:lnTo>
                    <a:pt x="3667" y="7387"/>
                  </a:lnTo>
                  <a:lnTo>
                    <a:pt x="3667" y="3453"/>
                  </a:lnTo>
                  <a:lnTo>
                    <a:pt x="7093" y="5407"/>
                  </a:lnTo>
                  <a:lnTo>
                    <a:pt x="7174" y="5273"/>
                  </a:lnTo>
                  <a:lnTo>
                    <a:pt x="3748" y="3292"/>
                  </a:lnTo>
                  <a:lnTo>
                    <a:pt x="5434" y="2329"/>
                  </a:lnTo>
                  <a:cubicBezTo>
                    <a:pt x="5380" y="2302"/>
                    <a:pt x="5354" y="2248"/>
                    <a:pt x="5327" y="2195"/>
                  </a:cubicBezTo>
                  <a:lnTo>
                    <a:pt x="3667" y="3158"/>
                  </a:lnTo>
                  <a:lnTo>
                    <a:pt x="3667" y="187"/>
                  </a:lnTo>
                  <a:cubicBezTo>
                    <a:pt x="3614" y="134"/>
                    <a:pt x="3560" y="80"/>
                    <a:pt x="350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 name="Google Shape;1337;p58"/>
            <p:cNvSpPr/>
            <p:nvPr/>
          </p:nvSpPr>
          <p:spPr>
            <a:xfrm>
              <a:off x="2417699" y="1498640"/>
              <a:ext cx="7538" cy="9704"/>
            </a:xfrm>
            <a:custGeom>
              <a:avLst/>
              <a:gdLst/>
              <a:ahLst/>
              <a:cxnLst/>
              <a:rect l="l" t="t" r="r" b="b"/>
              <a:pathLst>
                <a:path w="188" h="242" extrusionOk="0">
                  <a:moveTo>
                    <a:pt x="1" y="1"/>
                  </a:moveTo>
                  <a:cubicBezTo>
                    <a:pt x="1" y="54"/>
                    <a:pt x="1" y="135"/>
                    <a:pt x="1" y="188"/>
                  </a:cubicBezTo>
                  <a:lnTo>
                    <a:pt x="108" y="242"/>
                  </a:lnTo>
                  <a:lnTo>
                    <a:pt x="188" y="108"/>
                  </a:lnTo>
                  <a:lnTo>
                    <a:pt x="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 name="Google Shape;1338;p58"/>
            <p:cNvSpPr/>
            <p:nvPr/>
          </p:nvSpPr>
          <p:spPr>
            <a:xfrm>
              <a:off x="2518586" y="1259335"/>
              <a:ext cx="287659" cy="328439"/>
            </a:xfrm>
            <a:custGeom>
              <a:avLst/>
              <a:gdLst/>
              <a:ahLst/>
              <a:cxnLst/>
              <a:rect l="l" t="t" r="r" b="b"/>
              <a:pathLst>
                <a:path w="7174" h="8191" extrusionOk="0">
                  <a:moveTo>
                    <a:pt x="3507" y="0"/>
                  </a:moveTo>
                  <a:lnTo>
                    <a:pt x="3507" y="3935"/>
                  </a:lnTo>
                  <a:lnTo>
                    <a:pt x="81" y="1981"/>
                  </a:lnTo>
                  <a:lnTo>
                    <a:pt x="0" y="2115"/>
                  </a:lnTo>
                  <a:lnTo>
                    <a:pt x="3426" y="4095"/>
                  </a:lnTo>
                  <a:lnTo>
                    <a:pt x="0" y="6076"/>
                  </a:lnTo>
                  <a:lnTo>
                    <a:pt x="81" y="6210"/>
                  </a:lnTo>
                  <a:lnTo>
                    <a:pt x="3507" y="4229"/>
                  </a:lnTo>
                  <a:lnTo>
                    <a:pt x="3507" y="8191"/>
                  </a:lnTo>
                  <a:lnTo>
                    <a:pt x="3667" y="8191"/>
                  </a:lnTo>
                  <a:lnTo>
                    <a:pt x="3667" y="4229"/>
                  </a:lnTo>
                  <a:lnTo>
                    <a:pt x="7093" y="6210"/>
                  </a:lnTo>
                  <a:lnTo>
                    <a:pt x="7174" y="6076"/>
                  </a:lnTo>
                  <a:lnTo>
                    <a:pt x="3748" y="4095"/>
                  </a:lnTo>
                  <a:lnTo>
                    <a:pt x="7174" y="2115"/>
                  </a:lnTo>
                  <a:lnTo>
                    <a:pt x="7093" y="1981"/>
                  </a:lnTo>
                  <a:lnTo>
                    <a:pt x="3667" y="3935"/>
                  </a:lnTo>
                  <a:lnTo>
                    <a:pt x="366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9" name="Google Shape;1339;p58"/>
            <p:cNvSpPr/>
            <p:nvPr/>
          </p:nvSpPr>
          <p:spPr>
            <a:xfrm>
              <a:off x="2899597" y="1259335"/>
              <a:ext cx="287659" cy="328439"/>
            </a:xfrm>
            <a:custGeom>
              <a:avLst/>
              <a:gdLst/>
              <a:ahLst/>
              <a:cxnLst/>
              <a:rect l="l" t="t" r="r" b="b"/>
              <a:pathLst>
                <a:path w="7174" h="8191" extrusionOk="0">
                  <a:moveTo>
                    <a:pt x="3507" y="0"/>
                  </a:moveTo>
                  <a:lnTo>
                    <a:pt x="3507" y="3935"/>
                  </a:lnTo>
                  <a:lnTo>
                    <a:pt x="81" y="1954"/>
                  </a:lnTo>
                  <a:lnTo>
                    <a:pt x="0" y="2115"/>
                  </a:lnTo>
                  <a:lnTo>
                    <a:pt x="3426" y="4095"/>
                  </a:lnTo>
                  <a:lnTo>
                    <a:pt x="0" y="6049"/>
                  </a:lnTo>
                  <a:lnTo>
                    <a:pt x="81" y="6210"/>
                  </a:lnTo>
                  <a:lnTo>
                    <a:pt x="3507" y="4229"/>
                  </a:lnTo>
                  <a:lnTo>
                    <a:pt x="3507" y="8191"/>
                  </a:lnTo>
                  <a:lnTo>
                    <a:pt x="3667" y="8191"/>
                  </a:lnTo>
                  <a:lnTo>
                    <a:pt x="3667" y="4229"/>
                  </a:lnTo>
                  <a:lnTo>
                    <a:pt x="7093" y="6210"/>
                  </a:lnTo>
                  <a:lnTo>
                    <a:pt x="7173" y="6049"/>
                  </a:lnTo>
                  <a:lnTo>
                    <a:pt x="3774" y="4095"/>
                  </a:lnTo>
                  <a:lnTo>
                    <a:pt x="7173" y="2115"/>
                  </a:lnTo>
                  <a:lnTo>
                    <a:pt x="7093" y="1954"/>
                  </a:lnTo>
                  <a:lnTo>
                    <a:pt x="3667" y="3935"/>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 name="Google Shape;1340;p58"/>
            <p:cNvSpPr/>
            <p:nvPr/>
          </p:nvSpPr>
          <p:spPr>
            <a:xfrm>
              <a:off x="3280608" y="1259335"/>
              <a:ext cx="288742" cy="328439"/>
            </a:xfrm>
            <a:custGeom>
              <a:avLst/>
              <a:gdLst/>
              <a:ahLst/>
              <a:cxnLst/>
              <a:rect l="l" t="t" r="r" b="b"/>
              <a:pathLst>
                <a:path w="7201" h="8191" extrusionOk="0">
                  <a:moveTo>
                    <a:pt x="3506" y="0"/>
                  </a:moveTo>
                  <a:lnTo>
                    <a:pt x="3506" y="3935"/>
                  </a:lnTo>
                  <a:lnTo>
                    <a:pt x="107" y="1954"/>
                  </a:lnTo>
                  <a:lnTo>
                    <a:pt x="0" y="2115"/>
                  </a:lnTo>
                  <a:lnTo>
                    <a:pt x="3426" y="4095"/>
                  </a:lnTo>
                  <a:lnTo>
                    <a:pt x="0" y="6049"/>
                  </a:lnTo>
                  <a:lnTo>
                    <a:pt x="107" y="6210"/>
                  </a:lnTo>
                  <a:lnTo>
                    <a:pt x="3506" y="4229"/>
                  </a:lnTo>
                  <a:lnTo>
                    <a:pt x="3506" y="8191"/>
                  </a:lnTo>
                  <a:lnTo>
                    <a:pt x="3694" y="8191"/>
                  </a:lnTo>
                  <a:lnTo>
                    <a:pt x="3694" y="4229"/>
                  </a:lnTo>
                  <a:lnTo>
                    <a:pt x="7093" y="6210"/>
                  </a:lnTo>
                  <a:lnTo>
                    <a:pt x="7200" y="6049"/>
                  </a:lnTo>
                  <a:lnTo>
                    <a:pt x="3774" y="4095"/>
                  </a:lnTo>
                  <a:lnTo>
                    <a:pt x="7200" y="2115"/>
                  </a:lnTo>
                  <a:lnTo>
                    <a:pt x="7120" y="1954"/>
                  </a:lnTo>
                  <a:lnTo>
                    <a:pt x="3694" y="3935"/>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1" name="Google Shape;1341;p58"/>
            <p:cNvSpPr/>
            <p:nvPr/>
          </p:nvSpPr>
          <p:spPr>
            <a:xfrm>
              <a:off x="3662662" y="1258252"/>
              <a:ext cx="287659" cy="329521"/>
            </a:xfrm>
            <a:custGeom>
              <a:avLst/>
              <a:gdLst/>
              <a:ahLst/>
              <a:cxnLst/>
              <a:rect l="l" t="t" r="r" b="b"/>
              <a:pathLst>
                <a:path w="7174" h="8218" extrusionOk="0">
                  <a:moveTo>
                    <a:pt x="3507" y="0"/>
                  </a:moveTo>
                  <a:lnTo>
                    <a:pt x="3507" y="3962"/>
                  </a:lnTo>
                  <a:lnTo>
                    <a:pt x="81" y="1981"/>
                  </a:lnTo>
                  <a:lnTo>
                    <a:pt x="1" y="2142"/>
                  </a:lnTo>
                  <a:lnTo>
                    <a:pt x="3400" y="4122"/>
                  </a:lnTo>
                  <a:lnTo>
                    <a:pt x="1" y="6076"/>
                  </a:lnTo>
                  <a:lnTo>
                    <a:pt x="81" y="6237"/>
                  </a:lnTo>
                  <a:lnTo>
                    <a:pt x="3507" y="4256"/>
                  </a:lnTo>
                  <a:lnTo>
                    <a:pt x="3507" y="8218"/>
                  </a:lnTo>
                  <a:lnTo>
                    <a:pt x="3668" y="8218"/>
                  </a:lnTo>
                  <a:lnTo>
                    <a:pt x="3668" y="4256"/>
                  </a:lnTo>
                  <a:lnTo>
                    <a:pt x="7094" y="6237"/>
                  </a:lnTo>
                  <a:lnTo>
                    <a:pt x="7174" y="6076"/>
                  </a:lnTo>
                  <a:lnTo>
                    <a:pt x="3748" y="4122"/>
                  </a:lnTo>
                  <a:lnTo>
                    <a:pt x="7174" y="2142"/>
                  </a:lnTo>
                  <a:lnTo>
                    <a:pt x="7094" y="1981"/>
                  </a:lnTo>
                  <a:lnTo>
                    <a:pt x="3668" y="3962"/>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2" name="Google Shape;1342;p58"/>
            <p:cNvSpPr/>
            <p:nvPr/>
          </p:nvSpPr>
          <p:spPr>
            <a:xfrm>
              <a:off x="4043673" y="1258252"/>
              <a:ext cx="193230" cy="329521"/>
            </a:xfrm>
            <a:custGeom>
              <a:avLst/>
              <a:gdLst/>
              <a:ahLst/>
              <a:cxnLst/>
              <a:rect l="l" t="t" r="r" b="b"/>
              <a:pathLst>
                <a:path w="4819" h="8218" extrusionOk="0">
                  <a:moveTo>
                    <a:pt x="3507" y="0"/>
                  </a:moveTo>
                  <a:lnTo>
                    <a:pt x="3507" y="3962"/>
                  </a:lnTo>
                  <a:lnTo>
                    <a:pt x="81" y="1981"/>
                  </a:lnTo>
                  <a:lnTo>
                    <a:pt x="0" y="2142"/>
                  </a:lnTo>
                  <a:lnTo>
                    <a:pt x="3426" y="4096"/>
                  </a:lnTo>
                  <a:lnTo>
                    <a:pt x="0" y="6076"/>
                  </a:lnTo>
                  <a:lnTo>
                    <a:pt x="81" y="6237"/>
                  </a:lnTo>
                  <a:lnTo>
                    <a:pt x="3507" y="4256"/>
                  </a:lnTo>
                  <a:lnTo>
                    <a:pt x="3507" y="8218"/>
                  </a:lnTo>
                  <a:lnTo>
                    <a:pt x="3667" y="8218"/>
                  </a:lnTo>
                  <a:lnTo>
                    <a:pt x="3667" y="4256"/>
                  </a:lnTo>
                  <a:lnTo>
                    <a:pt x="4818" y="4925"/>
                  </a:lnTo>
                  <a:cubicBezTo>
                    <a:pt x="4818" y="4845"/>
                    <a:pt x="4818" y="4765"/>
                    <a:pt x="4792" y="4711"/>
                  </a:cubicBezTo>
                  <a:lnTo>
                    <a:pt x="3774" y="4096"/>
                  </a:lnTo>
                  <a:lnTo>
                    <a:pt x="4604" y="3614"/>
                  </a:lnTo>
                  <a:cubicBezTo>
                    <a:pt x="4604" y="3560"/>
                    <a:pt x="4577" y="3507"/>
                    <a:pt x="4577" y="3453"/>
                  </a:cubicBezTo>
                  <a:lnTo>
                    <a:pt x="3667" y="3962"/>
                  </a:lnTo>
                  <a:lnTo>
                    <a:pt x="3667" y="295"/>
                  </a:lnTo>
                  <a:cubicBezTo>
                    <a:pt x="3641" y="188"/>
                    <a:pt x="3614" y="108"/>
                    <a:pt x="35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3" name="Google Shape;1343;p58"/>
            <p:cNvSpPr/>
            <p:nvPr/>
          </p:nvSpPr>
          <p:spPr>
            <a:xfrm>
              <a:off x="2423072" y="1578074"/>
              <a:ext cx="195355" cy="328439"/>
            </a:xfrm>
            <a:custGeom>
              <a:avLst/>
              <a:gdLst/>
              <a:ahLst/>
              <a:cxnLst/>
              <a:rect l="l" t="t" r="r" b="b"/>
              <a:pathLst>
                <a:path w="4872" h="8191" extrusionOk="0">
                  <a:moveTo>
                    <a:pt x="1205" y="1"/>
                  </a:moveTo>
                  <a:lnTo>
                    <a:pt x="1205" y="3935"/>
                  </a:lnTo>
                  <a:lnTo>
                    <a:pt x="0" y="3266"/>
                  </a:lnTo>
                  <a:lnTo>
                    <a:pt x="0" y="3266"/>
                  </a:lnTo>
                  <a:cubicBezTo>
                    <a:pt x="0" y="3320"/>
                    <a:pt x="27" y="3400"/>
                    <a:pt x="27" y="3480"/>
                  </a:cubicBezTo>
                  <a:lnTo>
                    <a:pt x="1098" y="4096"/>
                  </a:lnTo>
                  <a:lnTo>
                    <a:pt x="214" y="4604"/>
                  </a:lnTo>
                  <a:cubicBezTo>
                    <a:pt x="241" y="4658"/>
                    <a:pt x="241" y="4738"/>
                    <a:pt x="268" y="4792"/>
                  </a:cubicBezTo>
                  <a:lnTo>
                    <a:pt x="1205" y="4256"/>
                  </a:lnTo>
                  <a:lnTo>
                    <a:pt x="1205" y="8030"/>
                  </a:lnTo>
                  <a:cubicBezTo>
                    <a:pt x="1205" y="8084"/>
                    <a:pt x="1232" y="8137"/>
                    <a:pt x="1258" y="8191"/>
                  </a:cubicBezTo>
                  <a:lnTo>
                    <a:pt x="1365" y="8191"/>
                  </a:lnTo>
                  <a:lnTo>
                    <a:pt x="1365" y="4256"/>
                  </a:lnTo>
                  <a:lnTo>
                    <a:pt x="4791" y="6210"/>
                  </a:lnTo>
                  <a:lnTo>
                    <a:pt x="4872" y="6076"/>
                  </a:lnTo>
                  <a:lnTo>
                    <a:pt x="1446" y="4096"/>
                  </a:lnTo>
                  <a:lnTo>
                    <a:pt x="4872" y="2115"/>
                  </a:lnTo>
                  <a:lnTo>
                    <a:pt x="4791" y="1981"/>
                  </a:lnTo>
                  <a:lnTo>
                    <a:pt x="1365" y="3935"/>
                  </a:lnTo>
                  <a:lnTo>
                    <a:pt x="136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4" name="Google Shape;1344;p58"/>
            <p:cNvSpPr/>
            <p:nvPr/>
          </p:nvSpPr>
          <p:spPr>
            <a:xfrm>
              <a:off x="2711778" y="1578074"/>
              <a:ext cx="287659" cy="328439"/>
            </a:xfrm>
            <a:custGeom>
              <a:avLst/>
              <a:gdLst/>
              <a:ahLst/>
              <a:cxnLst/>
              <a:rect l="l" t="t" r="r" b="b"/>
              <a:pathLst>
                <a:path w="7174" h="8191" extrusionOk="0">
                  <a:moveTo>
                    <a:pt x="3507" y="1"/>
                  </a:moveTo>
                  <a:lnTo>
                    <a:pt x="3507" y="3935"/>
                  </a:lnTo>
                  <a:lnTo>
                    <a:pt x="81" y="1981"/>
                  </a:lnTo>
                  <a:lnTo>
                    <a:pt x="0" y="2115"/>
                  </a:lnTo>
                  <a:lnTo>
                    <a:pt x="3426" y="4096"/>
                  </a:lnTo>
                  <a:lnTo>
                    <a:pt x="0" y="6076"/>
                  </a:lnTo>
                  <a:lnTo>
                    <a:pt x="81" y="6210"/>
                  </a:lnTo>
                  <a:lnTo>
                    <a:pt x="3507" y="4256"/>
                  </a:lnTo>
                  <a:lnTo>
                    <a:pt x="3507" y="8191"/>
                  </a:lnTo>
                  <a:lnTo>
                    <a:pt x="3667" y="8191"/>
                  </a:lnTo>
                  <a:lnTo>
                    <a:pt x="3667" y="4256"/>
                  </a:lnTo>
                  <a:lnTo>
                    <a:pt x="7093" y="6210"/>
                  </a:lnTo>
                  <a:lnTo>
                    <a:pt x="7173" y="6076"/>
                  </a:lnTo>
                  <a:lnTo>
                    <a:pt x="3774" y="4096"/>
                  </a:lnTo>
                  <a:lnTo>
                    <a:pt x="7173" y="2115"/>
                  </a:lnTo>
                  <a:lnTo>
                    <a:pt x="7093" y="1981"/>
                  </a:lnTo>
                  <a:lnTo>
                    <a:pt x="3667" y="3935"/>
                  </a:lnTo>
                  <a:lnTo>
                    <a:pt x="366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5" name="Google Shape;1345;p58"/>
            <p:cNvSpPr/>
            <p:nvPr/>
          </p:nvSpPr>
          <p:spPr>
            <a:xfrm>
              <a:off x="3092789" y="1578074"/>
              <a:ext cx="288742" cy="328439"/>
            </a:xfrm>
            <a:custGeom>
              <a:avLst/>
              <a:gdLst/>
              <a:ahLst/>
              <a:cxnLst/>
              <a:rect l="l" t="t" r="r" b="b"/>
              <a:pathLst>
                <a:path w="7201" h="8191" extrusionOk="0">
                  <a:moveTo>
                    <a:pt x="3506" y="1"/>
                  </a:moveTo>
                  <a:lnTo>
                    <a:pt x="3506" y="3935"/>
                  </a:lnTo>
                  <a:lnTo>
                    <a:pt x="80" y="1981"/>
                  </a:lnTo>
                  <a:lnTo>
                    <a:pt x="0" y="2115"/>
                  </a:lnTo>
                  <a:lnTo>
                    <a:pt x="3426" y="4096"/>
                  </a:lnTo>
                  <a:lnTo>
                    <a:pt x="0" y="6076"/>
                  </a:lnTo>
                  <a:lnTo>
                    <a:pt x="80" y="6210"/>
                  </a:lnTo>
                  <a:lnTo>
                    <a:pt x="3506" y="4230"/>
                  </a:lnTo>
                  <a:lnTo>
                    <a:pt x="3506" y="8191"/>
                  </a:lnTo>
                  <a:lnTo>
                    <a:pt x="3694" y="8191"/>
                  </a:lnTo>
                  <a:lnTo>
                    <a:pt x="3694" y="4230"/>
                  </a:lnTo>
                  <a:lnTo>
                    <a:pt x="7093" y="6210"/>
                  </a:lnTo>
                  <a:lnTo>
                    <a:pt x="7200" y="6076"/>
                  </a:lnTo>
                  <a:lnTo>
                    <a:pt x="3774" y="4096"/>
                  </a:lnTo>
                  <a:lnTo>
                    <a:pt x="7200" y="2115"/>
                  </a:lnTo>
                  <a:lnTo>
                    <a:pt x="7093" y="1981"/>
                  </a:lnTo>
                  <a:lnTo>
                    <a:pt x="3694" y="3935"/>
                  </a:lnTo>
                  <a:lnTo>
                    <a:pt x="369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 name="Google Shape;1346;p58"/>
            <p:cNvSpPr/>
            <p:nvPr/>
          </p:nvSpPr>
          <p:spPr>
            <a:xfrm>
              <a:off x="3474843" y="1578074"/>
              <a:ext cx="287659" cy="328439"/>
            </a:xfrm>
            <a:custGeom>
              <a:avLst/>
              <a:gdLst/>
              <a:ahLst/>
              <a:cxnLst/>
              <a:rect l="l" t="t" r="r" b="b"/>
              <a:pathLst>
                <a:path w="7174" h="8191" extrusionOk="0">
                  <a:moveTo>
                    <a:pt x="3507" y="1"/>
                  </a:moveTo>
                  <a:lnTo>
                    <a:pt x="3507" y="3935"/>
                  </a:lnTo>
                  <a:lnTo>
                    <a:pt x="81" y="1955"/>
                  </a:lnTo>
                  <a:lnTo>
                    <a:pt x="1" y="2115"/>
                  </a:lnTo>
                  <a:lnTo>
                    <a:pt x="3400" y="4096"/>
                  </a:lnTo>
                  <a:lnTo>
                    <a:pt x="1" y="6050"/>
                  </a:lnTo>
                  <a:lnTo>
                    <a:pt x="81" y="6210"/>
                  </a:lnTo>
                  <a:lnTo>
                    <a:pt x="3507" y="4230"/>
                  </a:lnTo>
                  <a:lnTo>
                    <a:pt x="3480" y="8191"/>
                  </a:lnTo>
                  <a:lnTo>
                    <a:pt x="3668" y="8191"/>
                  </a:lnTo>
                  <a:lnTo>
                    <a:pt x="3668" y="4230"/>
                  </a:lnTo>
                  <a:lnTo>
                    <a:pt x="7094" y="6210"/>
                  </a:lnTo>
                  <a:lnTo>
                    <a:pt x="7174" y="6050"/>
                  </a:lnTo>
                  <a:lnTo>
                    <a:pt x="3748" y="4096"/>
                  </a:lnTo>
                  <a:lnTo>
                    <a:pt x="7174" y="2115"/>
                  </a:lnTo>
                  <a:lnTo>
                    <a:pt x="7094" y="1955"/>
                  </a:lnTo>
                  <a:lnTo>
                    <a:pt x="3668" y="3935"/>
                  </a:lnTo>
                  <a:lnTo>
                    <a:pt x="366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7" name="Google Shape;1347;p58"/>
            <p:cNvSpPr/>
            <p:nvPr/>
          </p:nvSpPr>
          <p:spPr>
            <a:xfrm>
              <a:off x="3855854" y="1578074"/>
              <a:ext cx="287659" cy="328439"/>
            </a:xfrm>
            <a:custGeom>
              <a:avLst/>
              <a:gdLst/>
              <a:ahLst/>
              <a:cxnLst/>
              <a:rect l="l" t="t" r="r" b="b"/>
              <a:pathLst>
                <a:path w="7174" h="8191" extrusionOk="0">
                  <a:moveTo>
                    <a:pt x="3507" y="1"/>
                  </a:moveTo>
                  <a:lnTo>
                    <a:pt x="3507" y="3935"/>
                  </a:lnTo>
                  <a:lnTo>
                    <a:pt x="81" y="1955"/>
                  </a:lnTo>
                  <a:lnTo>
                    <a:pt x="0" y="2115"/>
                  </a:lnTo>
                  <a:lnTo>
                    <a:pt x="3426" y="4096"/>
                  </a:lnTo>
                  <a:lnTo>
                    <a:pt x="0" y="6050"/>
                  </a:lnTo>
                  <a:lnTo>
                    <a:pt x="81" y="6210"/>
                  </a:lnTo>
                  <a:lnTo>
                    <a:pt x="3507" y="4230"/>
                  </a:lnTo>
                  <a:lnTo>
                    <a:pt x="3507" y="8191"/>
                  </a:lnTo>
                  <a:lnTo>
                    <a:pt x="3667" y="8191"/>
                  </a:lnTo>
                  <a:lnTo>
                    <a:pt x="3667" y="4230"/>
                  </a:lnTo>
                  <a:lnTo>
                    <a:pt x="7093" y="6210"/>
                  </a:lnTo>
                  <a:lnTo>
                    <a:pt x="7174" y="6050"/>
                  </a:lnTo>
                  <a:lnTo>
                    <a:pt x="3748" y="4096"/>
                  </a:lnTo>
                  <a:lnTo>
                    <a:pt x="7174" y="2115"/>
                  </a:lnTo>
                  <a:lnTo>
                    <a:pt x="7093" y="1955"/>
                  </a:lnTo>
                  <a:lnTo>
                    <a:pt x="3667" y="3935"/>
                  </a:lnTo>
                  <a:lnTo>
                    <a:pt x="366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8" name="Google Shape;1348;p58"/>
            <p:cNvSpPr/>
            <p:nvPr/>
          </p:nvSpPr>
          <p:spPr>
            <a:xfrm>
              <a:off x="2518586" y="1919388"/>
              <a:ext cx="287659" cy="293033"/>
            </a:xfrm>
            <a:custGeom>
              <a:avLst/>
              <a:gdLst/>
              <a:ahLst/>
              <a:cxnLst/>
              <a:rect l="l" t="t" r="r" b="b"/>
              <a:pathLst>
                <a:path w="7174" h="7308" extrusionOk="0">
                  <a:moveTo>
                    <a:pt x="3507" y="0"/>
                  </a:moveTo>
                  <a:lnTo>
                    <a:pt x="3507" y="3961"/>
                  </a:lnTo>
                  <a:lnTo>
                    <a:pt x="81" y="1981"/>
                  </a:lnTo>
                  <a:lnTo>
                    <a:pt x="0" y="2141"/>
                  </a:lnTo>
                  <a:lnTo>
                    <a:pt x="3426" y="4095"/>
                  </a:lnTo>
                  <a:lnTo>
                    <a:pt x="1767" y="5059"/>
                  </a:lnTo>
                  <a:cubicBezTo>
                    <a:pt x="1821" y="5086"/>
                    <a:pt x="1847" y="5139"/>
                    <a:pt x="1874" y="5193"/>
                  </a:cubicBezTo>
                  <a:lnTo>
                    <a:pt x="3507" y="4256"/>
                  </a:lnTo>
                  <a:lnTo>
                    <a:pt x="3507" y="7120"/>
                  </a:lnTo>
                  <a:cubicBezTo>
                    <a:pt x="3560" y="7200"/>
                    <a:pt x="3614" y="7254"/>
                    <a:pt x="3667" y="7307"/>
                  </a:cubicBezTo>
                  <a:lnTo>
                    <a:pt x="3667" y="4256"/>
                  </a:lnTo>
                  <a:lnTo>
                    <a:pt x="7093" y="6236"/>
                  </a:lnTo>
                  <a:lnTo>
                    <a:pt x="7174" y="6076"/>
                  </a:lnTo>
                  <a:lnTo>
                    <a:pt x="3748" y="4095"/>
                  </a:lnTo>
                  <a:lnTo>
                    <a:pt x="7174" y="2141"/>
                  </a:lnTo>
                  <a:lnTo>
                    <a:pt x="7093" y="1981"/>
                  </a:lnTo>
                  <a:lnTo>
                    <a:pt x="3667" y="3961"/>
                  </a:lnTo>
                  <a:lnTo>
                    <a:pt x="366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9" name="Google Shape;1349;p58"/>
            <p:cNvSpPr/>
            <p:nvPr/>
          </p:nvSpPr>
          <p:spPr>
            <a:xfrm>
              <a:off x="2899597" y="1919388"/>
              <a:ext cx="287659" cy="328439"/>
            </a:xfrm>
            <a:custGeom>
              <a:avLst/>
              <a:gdLst/>
              <a:ahLst/>
              <a:cxnLst/>
              <a:rect l="l" t="t" r="r" b="b"/>
              <a:pathLst>
                <a:path w="7174" h="8191" extrusionOk="0">
                  <a:moveTo>
                    <a:pt x="3507" y="0"/>
                  </a:moveTo>
                  <a:lnTo>
                    <a:pt x="3507" y="3961"/>
                  </a:lnTo>
                  <a:lnTo>
                    <a:pt x="81" y="1981"/>
                  </a:lnTo>
                  <a:lnTo>
                    <a:pt x="0" y="2141"/>
                  </a:lnTo>
                  <a:lnTo>
                    <a:pt x="3426" y="4095"/>
                  </a:lnTo>
                  <a:lnTo>
                    <a:pt x="0" y="6076"/>
                  </a:lnTo>
                  <a:lnTo>
                    <a:pt x="81" y="6236"/>
                  </a:lnTo>
                  <a:lnTo>
                    <a:pt x="3507" y="4256"/>
                  </a:lnTo>
                  <a:lnTo>
                    <a:pt x="3507" y="8190"/>
                  </a:lnTo>
                  <a:lnTo>
                    <a:pt x="3667" y="8190"/>
                  </a:lnTo>
                  <a:lnTo>
                    <a:pt x="3667" y="4256"/>
                  </a:lnTo>
                  <a:lnTo>
                    <a:pt x="7093" y="6236"/>
                  </a:lnTo>
                  <a:lnTo>
                    <a:pt x="7173" y="6076"/>
                  </a:lnTo>
                  <a:lnTo>
                    <a:pt x="3774" y="4095"/>
                  </a:lnTo>
                  <a:lnTo>
                    <a:pt x="7173" y="2141"/>
                  </a:lnTo>
                  <a:lnTo>
                    <a:pt x="7093" y="1981"/>
                  </a:lnTo>
                  <a:lnTo>
                    <a:pt x="3667" y="3961"/>
                  </a:lnTo>
                  <a:lnTo>
                    <a:pt x="3667" y="3961"/>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 name="Google Shape;1350;p58"/>
            <p:cNvSpPr/>
            <p:nvPr/>
          </p:nvSpPr>
          <p:spPr>
            <a:xfrm>
              <a:off x="3280608" y="1919388"/>
              <a:ext cx="288742" cy="328439"/>
            </a:xfrm>
            <a:custGeom>
              <a:avLst/>
              <a:gdLst/>
              <a:ahLst/>
              <a:cxnLst/>
              <a:rect l="l" t="t" r="r" b="b"/>
              <a:pathLst>
                <a:path w="7201" h="8191" extrusionOk="0">
                  <a:moveTo>
                    <a:pt x="3506" y="0"/>
                  </a:moveTo>
                  <a:lnTo>
                    <a:pt x="3506" y="3961"/>
                  </a:lnTo>
                  <a:lnTo>
                    <a:pt x="107" y="1981"/>
                  </a:lnTo>
                  <a:lnTo>
                    <a:pt x="0" y="2115"/>
                  </a:lnTo>
                  <a:lnTo>
                    <a:pt x="3426" y="4095"/>
                  </a:lnTo>
                  <a:lnTo>
                    <a:pt x="0" y="6076"/>
                  </a:lnTo>
                  <a:lnTo>
                    <a:pt x="107" y="6236"/>
                  </a:lnTo>
                  <a:lnTo>
                    <a:pt x="3506" y="4256"/>
                  </a:lnTo>
                  <a:lnTo>
                    <a:pt x="3506" y="8190"/>
                  </a:lnTo>
                  <a:lnTo>
                    <a:pt x="3694" y="8190"/>
                  </a:lnTo>
                  <a:lnTo>
                    <a:pt x="3694" y="4256"/>
                  </a:lnTo>
                  <a:lnTo>
                    <a:pt x="7093" y="6236"/>
                  </a:lnTo>
                  <a:lnTo>
                    <a:pt x="7200" y="6076"/>
                  </a:lnTo>
                  <a:lnTo>
                    <a:pt x="3774" y="4095"/>
                  </a:lnTo>
                  <a:lnTo>
                    <a:pt x="7200" y="2115"/>
                  </a:lnTo>
                  <a:lnTo>
                    <a:pt x="7120" y="1981"/>
                  </a:lnTo>
                  <a:lnTo>
                    <a:pt x="3694" y="3961"/>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1" name="Google Shape;1351;p58"/>
            <p:cNvSpPr/>
            <p:nvPr/>
          </p:nvSpPr>
          <p:spPr>
            <a:xfrm>
              <a:off x="3662662" y="1919388"/>
              <a:ext cx="287659" cy="328439"/>
            </a:xfrm>
            <a:custGeom>
              <a:avLst/>
              <a:gdLst/>
              <a:ahLst/>
              <a:cxnLst/>
              <a:rect l="l" t="t" r="r" b="b"/>
              <a:pathLst>
                <a:path w="7174" h="8191" extrusionOk="0">
                  <a:moveTo>
                    <a:pt x="3507" y="0"/>
                  </a:moveTo>
                  <a:lnTo>
                    <a:pt x="3507" y="3961"/>
                  </a:lnTo>
                  <a:lnTo>
                    <a:pt x="81" y="1981"/>
                  </a:lnTo>
                  <a:lnTo>
                    <a:pt x="1" y="2115"/>
                  </a:lnTo>
                  <a:lnTo>
                    <a:pt x="3400" y="4095"/>
                  </a:lnTo>
                  <a:lnTo>
                    <a:pt x="1" y="6076"/>
                  </a:lnTo>
                  <a:lnTo>
                    <a:pt x="81" y="6210"/>
                  </a:lnTo>
                  <a:lnTo>
                    <a:pt x="3507" y="4256"/>
                  </a:lnTo>
                  <a:lnTo>
                    <a:pt x="3507" y="8190"/>
                  </a:lnTo>
                  <a:lnTo>
                    <a:pt x="3668" y="8190"/>
                  </a:lnTo>
                  <a:lnTo>
                    <a:pt x="3668" y="4256"/>
                  </a:lnTo>
                  <a:lnTo>
                    <a:pt x="7094" y="6210"/>
                  </a:lnTo>
                  <a:lnTo>
                    <a:pt x="7174" y="6076"/>
                  </a:lnTo>
                  <a:lnTo>
                    <a:pt x="3748" y="4095"/>
                  </a:lnTo>
                  <a:lnTo>
                    <a:pt x="7174" y="2115"/>
                  </a:lnTo>
                  <a:lnTo>
                    <a:pt x="7094" y="1981"/>
                  </a:lnTo>
                  <a:lnTo>
                    <a:pt x="3668" y="3961"/>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2" name="Google Shape;1352;p58"/>
            <p:cNvSpPr/>
            <p:nvPr/>
          </p:nvSpPr>
          <p:spPr>
            <a:xfrm>
              <a:off x="4043673" y="1998782"/>
              <a:ext cx="78391" cy="49400"/>
            </a:xfrm>
            <a:custGeom>
              <a:avLst/>
              <a:gdLst/>
              <a:ahLst/>
              <a:cxnLst/>
              <a:rect l="l" t="t" r="r" b="b"/>
              <a:pathLst>
                <a:path w="1955" h="1232" extrusionOk="0">
                  <a:moveTo>
                    <a:pt x="81" y="1"/>
                  </a:moveTo>
                  <a:lnTo>
                    <a:pt x="0" y="135"/>
                  </a:lnTo>
                  <a:lnTo>
                    <a:pt x="1874" y="1232"/>
                  </a:lnTo>
                  <a:cubicBezTo>
                    <a:pt x="1901" y="1178"/>
                    <a:pt x="1928" y="1125"/>
                    <a:pt x="1954" y="1071"/>
                  </a:cubicBezTo>
                  <a:lnTo>
                    <a:pt x="8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3" name="Google Shape;1353;p58"/>
            <p:cNvSpPr/>
            <p:nvPr/>
          </p:nvSpPr>
          <p:spPr>
            <a:xfrm>
              <a:off x="2884560" y="2317561"/>
              <a:ext cx="114879" cy="68727"/>
            </a:xfrm>
            <a:custGeom>
              <a:avLst/>
              <a:gdLst/>
              <a:ahLst/>
              <a:cxnLst/>
              <a:rect l="l" t="t" r="r" b="b"/>
              <a:pathLst>
                <a:path w="2865" h="1714" extrusionOk="0">
                  <a:moveTo>
                    <a:pt x="2784" y="0"/>
                  </a:moveTo>
                  <a:lnTo>
                    <a:pt x="1" y="1606"/>
                  </a:lnTo>
                  <a:cubicBezTo>
                    <a:pt x="54" y="1660"/>
                    <a:pt x="108" y="1686"/>
                    <a:pt x="161" y="1713"/>
                  </a:cubicBezTo>
                  <a:lnTo>
                    <a:pt x="2864" y="161"/>
                  </a:lnTo>
                  <a:lnTo>
                    <a:pt x="278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4" name="Google Shape;1354;p58"/>
            <p:cNvSpPr/>
            <p:nvPr/>
          </p:nvSpPr>
          <p:spPr>
            <a:xfrm>
              <a:off x="2852362" y="2238127"/>
              <a:ext cx="6496" cy="129916"/>
            </a:xfrm>
            <a:custGeom>
              <a:avLst/>
              <a:gdLst/>
              <a:ahLst/>
              <a:cxnLst/>
              <a:rect l="l" t="t" r="r" b="b"/>
              <a:pathLst>
                <a:path w="162" h="3240" extrusionOk="0">
                  <a:moveTo>
                    <a:pt x="1" y="0"/>
                  </a:moveTo>
                  <a:lnTo>
                    <a:pt x="1" y="3132"/>
                  </a:lnTo>
                  <a:cubicBezTo>
                    <a:pt x="54" y="3159"/>
                    <a:pt x="108" y="3212"/>
                    <a:pt x="161" y="3239"/>
                  </a:cubicBezTo>
                  <a:lnTo>
                    <a:pt x="16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5" name="Google Shape;1355;p58"/>
            <p:cNvSpPr/>
            <p:nvPr/>
          </p:nvSpPr>
          <p:spPr>
            <a:xfrm>
              <a:off x="3092789" y="2238127"/>
              <a:ext cx="288742" cy="255461"/>
            </a:xfrm>
            <a:custGeom>
              <a:avLst/>
              <a:gdLst/>
              <a:ahLst/>
              <a:cxnLst/>
              <a:rect l="l" t="t" r="r" b="b"/>
              <a:pathLst>
                <a:path w="7201" h="6371" extrusionOk="0">
                  <a:moveTo>
                    <a:pt x="3506" y="0"/>
                  </a:moveTo>
                  <a:lnTo>
                    <a:pt x="3506" y="3962"/>
                  </a:lnTo>
                  <a:lnTo>
                    <a:pt x="80" y="1981"/>
                  </a:lnTo>
                  <a:lnTo>
                    <a:pt x="0" y="2142"/>
                  </a:lnTo>
                  <a:lnTo>
                    <a:pt x="3426" y="4096"/>
                  </a:lnTo>
                  <a:lnTo>
                    <a:pt x="455" y="5835"/>
                  </a:lnTo>
                  <a:cubicBezTo>
                    <a:pt x="535" y="5835"/>
                    <a:pt x="616" y="5862"/>
                    <a:pt x="696" y="5889"/>
                  </a:cubicBezTo>
                  <a:lnTo>
                    <a:pt x="3506" y="4256"/>
                  </a:lnTo>
                  <a:lnTo>
                    <a:pt x="3506" y="6371"/>
                  </a:lnTo>
                  <a:lnTo>
                    <a:pt x="3694" y="6371"/>
                  </a:lnTo>
                  <a:lnTo>
                    <a:pt x="3694" y="4256"/>
                  </a:lnTo>
                  <a:lnTo>
                    <a:pt x="7093" y="6237"/>
                  </a:lnTo>
                  <a:lnTo>
                    <a:pt x="7200" y="6076"/>
                  </a:lnTo>
                  <a:lnTo>
                    <a:pt x="3774" y="4096"/>
                  </a:lnTo>
                  <a:lnTo>
                    <a:pt x="7200" y="2142"/>
                  </a:lnTo>
                  <a:lnTo>
                    <a:pt x="7093" y="1981"/>
                  </a:lnTo>
                  <a:lnTo>
                    <a:pt x="3694" y="3962"/>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6" name="Google Shape;1356;p58"/>
            <p:cNvSpPr/>
            <p:nvPr/>
          </p:nvSpPr>
          <p:spPr>
            <a:xfrm>
              <a:off x="3474843" y="2238127"/>
              <a:ext cx="287659" cy="247963"/>
            </a:xfrm>
            <a:custGeom>
              <a:avLst/>
              <a:gdLst/>
              <a:ahLst/>
              <a:cxnLst/>
              <a:rect l="l" t="t" r="r" b="b"/>
              <a:pathLst>
                <a:path w="7174" h="6184" extrusionOk="0">
                  <a:moveTo>
                    <a:pt x="3507" y="0"/>
                  </a:moveTo>
                  <a:lnTo>
                    <a:pt x="3480" y="3962"/>
                  </a:lnTo>
                  <a:lnTo>
                    <a:pt x="81" y="1981"/>
                  </a:lnTo>
                  <a:lnTo>
                    <a:pt x="1" y="2142"/>
                  </a:lnTo>
                  <a:lnTo>
                    <a:pt x="3400" y="4096"/>
                  </a:lnTo>
                  <a:lnTo>
                    <a:pt x="1" y="6076"/>
                  </a:lnTo>
                  <a:lnTo>
                    <a:pt x="54" y="6183"/>
                  </a:lnTo>
                  <a:lnTo>
                    <a:pt x="161" y="6183"/>
                  </a:lnTo>
                  <a:lnTo>
                    <a:pt x="3480" y="4256"/>
                  </a:lnTo>
                  <a:lnTo>
                    <a:pt x="3480" y="5354"/>
                  </a:lnTo>
                  <a:cubicBezTo>
                    <a:pt x="3560" y="5327"/>
                    <a:pt x="3614" y="5327"/>
                    <a:pt x="3668" y="5300"/>
                  </a:cubicBezTo>
                  <a:lnTo>
                    <a:pt x="3668" y="4256"/>
                  </a:lnTo>
                  <a:lnTo>
                    <a:pt x="4765" y="4899"/>
                  </a:lnTo>
                  <a:cubicBezTo>
                    <a:pt x="4845" y="4872"/>
                    <a:pt x="4899" y="4845"/>
                    <a:pt x="4979" y="4818"/>
                  </a:cubicBezTo>
                  <a:lnTo>
                    <a:pt x="3748" y="4096"/>
                  </a:lnTo>
                  <a:lnTo>
                    <a:pt x="7174" y="2142"/>
                  </a:lnTo>
                  <a:lnTo>
                    <a:pt x="7094" y="1981"/>
                  </a:lnTo>
                  <a:lnTo>
                    <a:pt x="3668" y="3962"/>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 name="Google Shape;1357;p58"/>
            <p:cNvSpPr/>
            <p:nvPr/>
          </p:nvSpPr>
          <p:spPr>
            <a:xfrm>
              <a:off x="3855854" y="2317561"/>
              <a:ext cx="12911" cy="9704"/>
            </a:xfrm>
            <a:custGeom>
              <a:avLst/>
              <a:gdLst/>
              <a:ahLst/>
              <a:cxnLst/>
              <a:rect l="l" t="t" r="r" b="b"/>
              <a:pathLst>
                <a:path w="322" h="242" extrusionOk="0">
                  <a:moveTo>
                    <a:pt x="81" y="0"/>
                  </a:moveTo>
                  <a:lnTo>
                    <a:pt x="0" y="134"/>
                  </a:lnTo>
                  <a:lnTo>
                    <a:pt x="161" y="241"/>
                  </a:lnTo>
                  <a:cubicBezTo>
                    <a:pt x="215" y="214"/>
                    <a:pt x="268" y="161"/>
                    <a:pt x="322" y="134"/>
                  </a:cubicBezTo>
                  <a:lnTo>
                    <a:pt x="8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58" name="Google Shape;1358;p58">
            <a:hlinkClick r:id="" action="ppaction://noaction"/>
          </p:cNvPr>
          <p:cNvSpPr txBox="1">
            <a:spLocks noGrp="1"/>
          </p:cNvSpPr>
          <p:nvPr>
            <p:ph type="title"/>
          </p:nvPr>
        </p:nvSpPr>
        <p:spPr>
          <a:xfrm>
            <a:off x="2019300" y="1960425"/>
            <a:ext cx="5105400" cy="1213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54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359" name="Google Shape;1359;p58"/>
          <p:cNvSpPr txBox="1">
            <a:spLocks noGrp="1"/>
          </p:cNvSpPr>
          <p:nvPr>
            <p:ph type="title" idx="2" hasCustomPrompt="1"/>
          </p:nvPr>
        </p:nvSpPr>
        <p:spPr>
          <a:xfrm>
            <a:off x="2019300" y="914400"/>
            <a:ext cx="5105400" cy="1213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2000"/>
              <a:buNone/>
              <a:defRPr sz="7500">
                <a:solidFill>
                  <a:schemeClr val="accent1"/>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Tree>
    <p:extLst>
      <p:ext uri="{BB962C8B-B14F-4D97-AF65-F5344CB8AC3E}">
        <p14:creationId xmlns:p14="http://schemas.microsoft.com/office/powerpoint/2010/main" val="18535883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ection header 3">
  <p:cSld name="Section header 3">
    <p:spTree>
      <p:nvGrpSpPr>
        <p:cNvPr id="1" name="Shape 1360"/>
        <p:cNvGrpSpPr/>
        <p:nvPr/>
      </p:nvGrpSpPr>
      <p:grpSpPr>
        <a:xfrm>
          <a:off x="0" y="0"/>
          <a:ext cx="0" cy="0"/>
          <a:chOff x="0" y="0"/>
          <a:chExt cx="0" cy="0"/>
        </a:xfrm>
      </p:grpSpPr>
      <p:sp>
        <p:nvSpPr>
          <p:cNvPr id="1361" name="Google Shape;1361;p59"/>
          <p:cNvSpPr/>
          <p:nvPr/>
        </p:nvSpPr>
        <p:spPr>
          <a:xfrm rot="-5716269">
            <a:off x="3090772" y="121523"/>
            <a:ext cx="3242308" cy="5108995"/>
          </a:xfrm>
          <a:custGeom>
            <a:avLst/>
            <a:gdLst/>
            <a:ahLst/>
            <a:cxnLst/>
            <a:rect l="l" t="t" r="r" b="b"/>
            <a:pathLst>
              <a:path w="72386" h="83294" extrusionOk="0">
                <a:moveTo>
                  <a:pt x="50403" y="3137"/>
                </a:moveTo>
                <a:cubicBezTo>
                  <a:pt x="56941" y="6272"/>
                  <a:pt x="64246" y="10108"/>
                  <a:pt x="60711" y="17614"/>
                </a:cubicBezTo>
                <a:cubicBezTo>
                  <a:pt x="57175" y="25119"/>
                  <a:pt x="44632" y="42031"/>
                  <a:pt x="52938" y="45433"/>
                </a:cubicBezTo>
                <a:cubicBezTo>
                  <a:pt x="61211" y="48803"/>
                  <a:pt x="72386" y="48302"/>
                  <a:pt x="71885" y="57942"/>
                </a:cubicBezTo>
                <a:cubicBezTo>
                  <a:pt x="71351" y="67583"/>
                  <a:pt x="54640" y="83294"/>
                  <a:pt x="40096" y="76189"/>
                </a:cubicBezTo>
                <a:cubicBezTo>
                  <a:pt x="25552" y="69084"/>
                  <a:pt x="35359" y="53839"/>
                  <a:pt x="20982" y="50137"/>
                </a:cubicBezTo>
                <a:cubicBezTo>
                  <a:pt x="6605" y="46434"/>
                  <a:pt x="1" y="20916"/>
                  <a:pt x="6939" y="13477"/>
                </a:cubicBezTo>
                <a:cubicBezTo>
                  <a:pt x="13877" y="6039"/>
                  <a:pt x="43865" y="1"/>
                  <a:pt x="50403" y="3137"/>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62" name="Google Shape;1362;p59"/>
          <p:cNvGrpSpPr/>
          <p:nvPr/>
        </p:nvGrpSpPr>
        <p:grpSpPr>
          <a:xfrm flipH="1">
            <a:off x="6918862" y="-84862"/>
            <a:ext cx="2277317" cy="5304377"/>
            <a:chOff x="224725" y="566950"/>
            <a:chExt cx="1850875" cy="4311100"/>
          </a:xfrm>
        </p:grpSpPr>
        <p:sp>
          <p:nvSpPr>
            <p:cNvPr id="1363" name="Google Shape;1363;p59"/>
            <p:cNvSpPr/>
            <p:nvPr/>
          </p:nvSpPr>
          <p:spPr>
            <a:xfrm>
              <a:off x="1914975" y="566950"/>
              <a:ext cx="160625" cy="2033000"/>
            </a:xfrm>
            <a:custGeom>
              <a:avLst/>
              <a:gdLst/>
              <a:ahLst/>
              <a:cxnLst/>
              <a:rect l="l" t="t" r="r" b="b"/>
              <a:pathLst>
                <a:path w="6425" h="81320" extrusionOk="0">
                  <a:moveTo>
                    <a:pt x="126" y="1"/>
                  </a:moveTo>
                  <a:cubicBezTo>
                    <a:pt x="81" y="1"/>
                    <a:pt x="44" y="24"/>
                    <a:pt x="27" y="57"/>
                  </a:cubicBezTo>
                  <a:cubicBezTo>
                    <a:pt x="27" y="84"/>
                    <a:pt x="27" y="110"/>
                    <a:pt x="27" y="137"/>
                  </a:cubicBezTo>
                  <a:cubicBezTo>
                    <a:pt x="27" y="164"/>
                    <a:pt x="27" y="217"/>
                    <a:pt x="81" y="244"/>
                  </a:cubicBezTo>
                  <a:cubicBezTo>
                    <a:pt x="1821" y="1261"/>
                    <a:pt x="2972" y="3188"/>
                    <a:pt x="2945" y="5035"/>
                  </a:cubicBezTo>
                  <a:cubicBezTo>
                    <a:pt x="2945" y="5089"/>
                    <a:pt x="2972" y="5142"/>
                    <a:pt x="2998" y="5169"/>
                  </a:cubicBezTo>
                  <a:cubicBezTo>
                    <a:pt x="4952" y="6133"/>
                    <a:pt x="6157" y="8086"/>
                    <a:pt x="6157" y="10255"/>
                  </a:cubicBezTo>
                  <a:cubicBezTo>
                    <a:pt x="6157" y="12449"/>
                    <a:pt x="4952" y="14403"/>
                    <a:pt x="2998" y="15367"/>
                  </a:cubicBezTo>
                  <a:cubicBezTo>
                    <a:pt x="2945" y="15394"/>
                    <a:pt x="2945" y="15447"/>
                    <a:pt x="2945" y="15501"/>
                  </a:cubicBezTo>
                  <a:cubicBezTo>
                    <a:pt x="2998" y="17321"/>
                    <a:pt x="1848" y="19248"/>
                    <a:pt x="108" y="20292"/>
                  </a:cubicBezTo>
                  <a:cubicBezTo>
                    <a:pt x="54" y="20292"/>
                    <a:pt x="27" y="20318"/>
                    <a:pt x="27" y="20372"/>
                  </a:cubicBezTo>
                  <a:cubicBezTo>
                    <a:pt x="1" y="20425"/>
                    <a:pt x="27" y="20479"/>
                    <a:pt x="81" y="20506"/>
                  </a:cubicBezTo>
                  <a:cubicBezTo>
                    <a:pt x="1794" y="21496"/>
                    <a:pt x="2865" y="23316"/>
                    <a:pt x="2945" y="25324"/>
                  </a:cubicBezTo>
                  <a:cubicBezTo>
                    <a:pt x="2945" y="25350"/>
                    <a:pt x="2972" y="25404"/>
                    <a:pt x="2998" y="25431"/>
                  </a:cubicBezTo>
                  <a:cubicBezTo>
                    <a:pt x="4952" y="26394"/>
                    <a:pt x="6157" y="28348"/>
                    <a:pt x="6157" y="30543"/>
                  </a:cubicBezTo>
                  <a:cubicBezTo>
                    <a:pt x="6157" y="32711"/>
                    <a:pt x="4952" y="34665"/>
                    <a:pt x="2998" y="35628"/>
                  </a:cubicBezTo>
                  <a:cubicBezTo>
                    <a:pt x="2945" y="35655"/>
                    <a:pt x="2918" y="35709"/>
                    <a:pt x="2945" y="35762"/>
                  </a:cubicBezTo>
                  <a:cubicBezTo>
                    <a:pt x="3106" y="37823"/>
                    <a:pt x="1633" y="39643"/>
                    <a:pt x="108" y="40553"/>
                  </a:cubicBezTo>
                  <a:cubicBezTo>
                    <a:pt x="54" y="40553"/>
                    <a:pt x="27" y="40580"/>
                    <a:pt x="27" y="40633"/>
                  </a:cubicBezTo>
                  <a:cubicBezTo>
                    <a:pt x="1" y="40687"/>
                    <a:pt x="27" y="40741"/>
                    <a:pt x="81" y="40767"/>
                  </a:cubicBezTo>
                  <a:cubicBezTo>
                    <a:pt x="1821" y="41784"/>
                    <a:pt x="2945" y="43658"/>
                    <a:pt x="2945" y="45532"/>
                  </a:cubicBezTo>
                  <a:cubicBezTo>
                    <a:pt x="2945" y="45558"/>
                    <a:pt x="2945" y="45558"/>
                    <a:pt x="2945" y="45585"/>
                  </a:cubicBezTo>
                  <a:cubicBezTo>
                    <a:pt x="2945" y="45612"/>
                    <a:pt x="2972" y="45665"/>
                    <a:pt x="2998" y="45692"/>
                  </a:cubicBezTo>
                  <a:cubicBezTo>
                    <a:pt x="4952" y="46656"/>
                    <a:pt x="6157" y="48636"/>
                    <a:pt x="6157" y="50804"/>
                  </a:cubicBezTo>
                  <a:cubicBezTo>
                    <a:pt x="6157" y="52972"/>
                    <a:pt x="4952" y="54926"/>
                    <a:pt x="2998" y="55917"/>
                  </a:cubicBezTo>
                  <a:cubicBezTo>
                    <a:pt x="2972" y="55917"/>
                    <a:pt x="2945" y="55970"/>
                    <a:pt x="2945" y="56024"/>
                  </a:cubicBezTo>
                  <a:cubicBezTo>
                    <a:pt x="2891" y="58004"/>
                    <a:pt x="1821" y="59798"/>
                    <a:pt x="108" y="60815"/>
                  </a:cubicBezTo>
                  <a:cubicBezTo>
                    <a:pt x="54" y="60815"/>
                    <a:pt x="27" y="60868"/>
                    <a:pt x="27" y="60895"/>
                  </a:cubicBezTo>
                  <a:cubicBezTo>
                    <a:pt x="1" y="60949"/>
                    <a:pt x="27" y="61002"/>
                    <a:pt x="81" y="61029"/>
                  </a:cubicBezTo>
                  <a:cubicBezTo>
                    <a:pt x="1821" y="62046"/>
                    <a:pt x="2891" y="63839"/>
                    <a:pt x="2945" y="65847"/>
                  </a:cubicBezTo>
                  <a:cubicBezTo>
                    <a:pt x="2945" y="65900"/>
                    <a:pt x="2972" y="65927"/>
                    <a:pt x="2998" y="65954"/>
                  </a:cubicBezTo>
                  <a:cubicBezTo>
                    <a:pt x="4952" y="66944"/>
                    <a:pt x="6157" y="68898"/>
                    <a:pt x="6157" y="71066"/>
                  </a:cubicBezTo>
                  <a:cubicBezTo>
                    <a:pt x="6157" y="73234"/>
                    <a:pt x="4952" y="75188"/>
                    <a:pt x="2998" y="76178"/>
                  </a:cubicBezTo>
                  <a:cubicBezTo>
                    <a:pt x="2972" y="76178"/>
                    <a:pt x="2945" y="76232"/>
                    <a:pt x="2945" y="76285"/>
                  </a:cubicBezTo>
                  <a:cubicBezTo>
                    <a:pt x="2891" y="78266"/>
                    <a:pt x="1821" y="80086"/>
                    <a:pt x="81" y="81076"/>
                  </a:cubicBezTo>
                  <a:cubicBezTo>
                    <a:pt x="27" y="81130"/>
                    <a:pt x="1" y="81183"/>
                    <a:pt x="27" y="81264"/>
                  </a:cubicBezTo>
                  <a:cubicBezTo>
                    <a:pt x="61" y="81297"/>
                    <a:pt x="104" y="81320"/>
                    <a:pt x="145" y="81320"/>
                  </a:cubicBezTo>
                  <a:cubicBezTo>
                    <a:pt x="170" y="81320"/>
                    <a:pt x="194" y="81311"/>
                    <a:pt x="215" y="81290"/>
                  </a:cubicBezTo>
                  <a:cubicBezTo>
                    <a:pt x="2008" y="80273"/>
                    <a:pt x="3106" y="78427"/>
                    <a:pt x="3186" y="76366"/>
                  </a:cubicBezTo>
                  <a:cubicBezTo>
                    <a:pt x="5166" y="75322"/>
                    <a:pt x="6424" y="73314"/>
                    <a:pt x="6424" y="71066"/>
                  </a:cubicBezTo>
                  <a:cubicBezTo>
                    <a:pt x="6424" y="68818"/>
                    <a:pt x="5166" y="66784"/>
                    <a:pt x="3186" y="65766"/>
                  </a:cubicBezTo>
                  <a:cubicBezTo>
                    <a:pt x="3106" y="63786"/>
                    <a:pt x="2062" y="61992"/>
                    <a:pt x="375" y="60922"/>
                  </a:cubicBezTo>
                  <a:cubicBezTo>
                    <a:pt x="2062" y="59878"/>
                    <a:pt x="3106" y="58085"/>
                    <a:pt x="3186" y="56104"/>
                  </a:cubicBezTo>
                  <a:cubicBezTo>
                    <a:pt x="5166" y="55060"/>
                    <a:pt x="6424" y="53053"/>
                    <a:pt x="6424" y="50804"/>
                  </a:cubicBezTo>
                  <a:cubicBezTo>
                    <a:pt x="6424" y="48556"/>
                    <a:pt x="5166" y="46522"/>
                    <a:pt x="3186" y="45505"/>
                  </a:cubicBezTo>
                  <a:cubicBezTo>
                    <a:pt x="3159" y="43604"/>
                    <a:pt x="2088" y="41731"/>
                    <a:pt x="375" y="40660"/>
                  </a:cubicBezTo>
                  <a:cubicBezTo>
                    <a:pt x="1901" y="39723"/>
                    <a:pt x="3320" y="37877"/>
                    <a:pt x="3186" y="35816"/>
                  </a:cubicBezTo>
                  <a:cubicBezTo>
                    <a:pt x="5193" y="34799"/>
                    <a:pt x="6424" y="32764"/>
                    <a:pt x="6424" y="30543"/>
                  </a:cubicBezTo>
                  <a:cubicBezTo>
                    <a:pt x="6424" y="28295"/>
                    <a:pt x="5166" y="26260"/>
                    <a:pt x="3186" y="25243"/>
                  </a:cubicBezTo>
                  <a:cubicBezTo>
                    <a:pt x="3106" y="23236"/>
                    <a:pt x="2062" y="21443"/>
                    <a:pt x="375" y="20399"/>
                  </a:cubicBezTo>
                  <a:cubicBezTo>
                    <a:pt x="2088" y="19328"/>
                    <a:pt x="3186" y="17454"/>
                    <a:pt x="3186" y="15608"/>
                  </a:cubicBezTo>
                  <a:cubicBezTo>
                    <a:pt x="3186" y="15608"/>
                    <a:pt x="3186" y="15581"/>
                    <a:pt x="3186" y="15554"/>
                  </a:cubicBezTo>
                  <a:cubicBezTo>
                    <a:pt x="5166" y="14537"/>
                    <a:pt x="6424" y="12503"/>
                    <a:pt x="6424" y="10255"/>
                  </a:cubicBezTo>
                  <a:cubicBezTo>
                    <a:pt x="6424" y="8033"/>
                    <a:pt x="5166" y="5999"/>
                    <a:pt x="3186" y="4982"/>
                  </a:cubicBezTo>
                  <a:lnTo>
                    <a:pt x="3186" y="4955"/>
                  </a:lnTo>
                  <a:cubicBezTo>
                    <a:pt x="3186" y="3028"/>
                    <a:pt x="2008" y="1074"/>
                    <a:pt x="215" y="30"/>
                  </a:cubicBezTo>
                  <a:cubicBezTo>
                    <a:pt x="184" y="10"/>
                    <a:pt x="153" y="1"/>
                    <a:pt x="1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 name="Google Shape;1364;p59"/>
            <p:cNvSpPr/>
            <p:nvPr/>
          </p:nvSpPr>
          <p:spPr>
            <a:xfrm>
              <a:off x="1761075" y="818875"/>
              <a:ext cx="160625" cy="2032875"/>
            </a:xfrm>
            <a:custGeom>
              <a:avLst/>
              <a:gdLst/>
              <a:ahLst/>
              <a:cxnLst/>
              <a:rect l="l" t="t" r="r" b="b"/>
              <a:pathLst>
                <a:path w="6425" h="81315" extrusionOk="0">
                  <a:moveTo>
                    <a:pt x="149" y="1"/>
                  </a:moveTo>
                  <a:cubicBezTo>
                    <a:pt x="110" y="1"/>
                    <a:pt x="71" y="20"/>
                    <a:pt x="54" y="70"/>
                  </a:cubicBezTo>
                  <a:cubicBezTo>
                    <a:pt x="27" y="70"/>
                    <a:pt x="27" y="97"/>
                    <a:pt x="27" y="124"/>
                  </a:cubicBezTo>
                  <a:cubicBezTo>
                    <a:pt x="27" y="178"/>
                    <a:pt x="54" y="204"/>
                    <a:pt x="81" y="231"/>
                  </a:cubicBezTo>
                  <a:cubicBezTo>
                    <a:pt x="1821" y="1248"/>
                    <a:pt x="2972" y="3175"/>
                    <a:pt x="2945" y="5022"/>
                  </a:cubicBezTo>
                  <a:cubicBezTo>
                    <a:pt x="2945" y="5076"/>
                    <a:pt x="2972" y="5129"/>
                    <a:pt x="2998" y="5156"/>
                  </a:cubicBezTo>
                  <a:cubicBezTo>
                    <a:pt x="4952" y="6119"/>
                    <a:pt x="6183" y="8073"/>
                    <a:pt x="6183" y="10268"/>
                  </a:cubicBezTo>
                  <a:cubicBezTo>
                    <a:pt x="6183" y="12436"/>
                    <a:pt x="4952" y="14390"/>
                    <a:pt x="2998" y="15354"/>
                  </a:cubicBezTo>
                  <a:cubicBezTo>
                    <a:pt x="2972" y="15380"/>
                    <a:pt x="2945" y="15461"/>
                    <a:pt x="2945" y="15487"/>
                  </a:cubicBezTo>
                  <a:cubicBezTo>
                    <a:pt x="2998" y="17334"/>
                    <a:pt x="1847" y="19235"/>
                    <a:pt x="108" y="20278"/>
                  </a:cubicBezTo>
                  <a:cubicBezTo>
                    <a:pt x="81" y="20278"/>
                    <a:pt x="27" y="20305"/>
                    <a:pt x="27" y="20359"/>
                  </a:cubicBezTo>
                  <a:cubicBezTo>
                    <a:pt x="27" y="20412"/>
                    <a:pt x="27" y="20466"/>
                    <a:pt x="81" y="20493"/>
                  </a:cubicBezTo>
                  <a:cubicBezTo>
                    <a:pt x="1821" y="21510"/>
                    <a:pt x="2891" y="23303"/>
                    <a:pt x="2945" y="25310"/>
                  </a:cubicBezTo>
                  <a:cubicBezTo>
                    <a:pt x="2945" y="25364"/>
                    <a:pt x="2972" y="25391"/>
                    <a:pt x="2998" y="25417"/>
                  </a:cubicBezTo>
                  <a:cubicBezTo>
                    <a:pt x="4952" y="26381"/>
                    <a:pt x="6183" y="28362"/>
                    <a:pt x="6183" y="30530"/>
                  </a:cubicBezTo>
                  <a:cubicBezTo>
                    <a:pt x="6183" y="32698"/>
                    <a:pt x="4952" y="34652"/>
                    <a:pt x="2998" y="35642"/>
                  </a:cubicBezTo>
                  <a:cubicBezTo>
                    <a:pt x="2972" y="35642"/>
                    <a:pt x="2945" y="35695"/>
                    <a:pt x="2945" y="35749"/>
                  </a:cubicBezTo>
                  <a:cubicBezTo>
                    <a:pt x="3105" y="37837"/>
                    <a:pt x="1633" y="39630"/>
                    <a:pt x="108" y="40540"/>
                  </a:cubicBezTo>
                  <a:cubicBezTo>
                    <a:pt x="81" y="40540"/>
                    <a:pt x="27" y="40594"/>
                    <a:pt x="27" y="40620"/>
                  </a:cubicBezTo>
                  <a:cubicBezTo>
                    <a:pt x="27" y="40674"/>
                    <a:pt x="27" y="40727"/>
                    <a:pt x="81" y="40754"/>
                  </a:cubicBezTo>
                  <a:cubicBezTo>
                    <a:pt x="1821" y="41771"/>
                    <a:pt x="2945" y="43645"/>
                    <a:pt x="2945" y="45545"/>
                  </a:cubicBezTo>
                  <a:cubicBezTo>
                    <a:pt x="2945" y="45545"/>
                    <a:pt x="2945" y="45545"/>
                    <a:pt x="2945" y="45572"/>
                  </a:cubicBezTo>
                  <a:cubicBezTo>
                    <a:pt x="2945" y="45626"/>
                    <a:pt x="2972" y="45652"/>
                    <a:pt x="2998" y="45679"/>
                  </a:cubicBezTo>
                  <a:cubicBezTo>
                    <a:pt x="4952" y="46669"/>
                    <a:pt x="6183" y="48623"/>
                    <a:pt x="6183" y="50791"/>
                  </a:cubicBezTo>
                  <a:cubicBezTo>
                    <a:pt x="6183" y="52959"/>
                    <a:pt x="4952" y="54913"/>
                    <a:pt x="2998" y="55904"/>
                  </a:cubicBezTo>
                  <a:cubicBezTo>
                    <a:pt x="2972" y="55930"/>
                    <a:pt x="2945" y="55957"/>
                    <a:pt x="2945" y="56011"/>
                  </a:cubicBezTo>
                  <a:cubicBezTo>
                    <a:pt x="2891" y="57991"/>
                    <a:pt x="1847" y="59785"/>
                    <a:pt x="108" y="60802"/>
                  </a:cubicBezTo>
                  <a:cubicBezTo>
                    <a:pt x="81" y="60828"/>
                    <a:pt x="27" y="60855"/>
                    <a:pt x="27" y="60882"/>
                  </a:cubicBezTo>
                  <a:cubicBezTo>
                    <a:pt x="27" y="60935"/>
                    <a:pt x="27" y="60989"/>
                    <a:pt x="81" y="61016"/>
                  </a:cubicBezTo>
                  <a:cubicBezTo>
                    <a:pt x="1821" y="62033"/>
                    <a:pt x="2891" y="63826"/>
                    <a:pt x="2945" y="65834"/>
                  </a:cubicBezTo>
                  <a:cubicBezTo>
                    <a:pt x="2945" y="65887"/>
                    <a:pt x="2972" y="65914"/>
                    <a:pt x="2998" y="65941"/>
                  </a:cubicBezTo>
                  <a:cubicBezTo>
                    <a:pt x="4952" y="66931"/>
                    <a:pt x="6183" y="68885"/>
                    <a:pt x="6183" y="71053"/>
                  </a:cubicBezTo>
                  <a:cubicBezTo>
                    <a:pt x="6183" y="73221"/>
                    <a:pt x="4952" y="75175"/>
                    <a:pt x="2998" y="76165"/>
                  </a:cubicBezTo>
                  <a:cubicBezTo>
                    <a:pt x="2972" y="76192"/>
                    <a:pt x="2945" y="76219"/>
                    <a:pt x="2945" y="76272"/>
                  </a:cubicBezTo>
                  <a:cubicBezTo>
                    <a:pt x="2891" y="78280"/>
                    <a:pt x="1821" y="80073"/>
                    <a:pt x="81" y="81090"/>
                  </a:cubicBezTo>
                  <a:cubicBezTo>
                    <a:pt x="27" y="81117"/>
                    <a:pt x="1" y="81197"/>
                    <a:pt x="54" y="81251"/>
                  </a:cubicBezTo>
                  <a:cubicBezTo>
                    <a:pt x="74" y="81290"/>
                    <a:pt x="122" y="81315"/>
                    <a:pt x="167" y="81315"/>
                  </a:cubicBezTo>
                  <a:cubicBezTo>
                    <a:pt x="184" y="81315"/>
                    <a:pt x="200" y="81311"/>
                    <a:pt x="215" y="81304"/>
                  </a:cubicBezTo>
                  <a:cubicBezTo>
                    <a:pt x="2008" y="80260"/>
                    <a:pt x="3105" y="78413"/>
                    <a:pt x="3186" y="76352"/>
                  </a:cubicBezTo>
                  <a:cubicBezTo>
                    <a:pt x="5193" y="75309"/>
                    <a:pt x="6424" y="73301"/>
                    <a:pt x="6424" y="71053"/>
                  </a:cubicBezTo>
                  <a:cubicBezTo>
                    <a:pt x="6424" y="68805"/>
                    <a:pt x="5193" y="66797"/>
                    <a:pt x="3186" y="65753"/>
                  </a:cubicBezTo>
                  <a:cubicBezTo>
                    <a:pt x="3132" y="63773"/>
                    <a:pt x="2088" y="61979"/>
                    <a:pt x="402" y="60909"/>
                  </a:cubicBezTo>
                  <a:cubicBezTo>
                    <a:pt x="2088" y="59865"/>
                    <a:pt x="3132" y="58072"/>
                    <a:pt x="3186" y="56091"/>
                  </a:cubicBezTo>
                  <a:cubicBezTo>
                    <a:pt x="5193" y="55047"/>
                    <a:pt x="6424" y="53040"/>
                    <a:pt x="6424" y="50791"/>
                  </a:cubicBezTo>
                  <a:cubicBezTo>
                    <a:pt x="6424" y="48543"/>
                    <a:pt x="5193" y="46536"/>
                    <a:pt x="3186" y="45492"/>
                  </a:cubicBezTo>
                  <a:cubicBezTo>
                    <a:pt x="3186" y="43591"/>
                    <a:pt x="2088" y="41718"/>
                    <a:pt x="402" y="40647"/>
                  </a:cubicBezTo>
                  <a:cubicBezTo>
                    <a:pt x="1901" y="39710"/>
                    <a:pt x="3320" y="37890"/>
                    <a:pt x="3186" y="35829"/>
                  </a:cubicBezTo>
                  <a:cubicBezTo>
                    <a:pt x="5193" y="34785"/>
                    <a:pt x="6424" y="32751"/>
                    <a:pt x="6424" y="30530"/>
                  </a:cubicBezTo>
                  <a:cubicBezTo>
                    <a:pt x="6424" y="28281"/>
                    <a:pt x="5193" y="26247"/>
                    <a:pt x="3186" y="25230"/>
                  </a:cubicBezTo>
                  <a:cubicBezTo>
                    <a:pt x="3105" y="23223"/>
                    <a:pt x="2062" y="21429"/>
                    <a:pt x="402" y="20386"/>
                  </a:cubicBezTo>
                  <a:cubicBezTo>
                    <a:pt x="2115" y="19315"/>
                    <a:pt x="3212" y="17415"/>
                    <a:pt x="3186" y="15541"/>
                  </a:cubicBezTo>
                  <a:cubicBezTo>
                    <a:pt x="5193" y="14524"/>
                    <a:pt x="6424" y="12490"/>
                    <a:pt x="6424" y="10268"/>
                  </a:cubicBezTo>
                  <a:cubicBezTo>
                    <a:pt x="6424" y="8020"/>
                    <a:pt x="5193" y="5986"/>
                    <a:pt x="3186" y="4969"/>
                  </a:cubicBezTo>
                  <a:lnTo>
                    <a:pt x="3186" y="4942"/>
                  </a:lnTo>
                  <a:cubicBezTo>
                    <a:pt x="3186" y="3041"/>
                    <a:pt x="2008" y="1061"/>
                    <a:pt x="215" y="17"/>
                  </a:cubicBezTo>
                  <a:cubicBezTo>
                    <a:pt x="195" y="7"/>
                    <a:pt x="172" y="1"/>
                    <a:pt x="1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 name="Google Shape;1365;p59"/>
            <p:cNvSpPr/>
            <p:nvPr/>
          </p:nvSpPr>
          <p:spPr>
            <a:xfrm>
              <a:off x="1607850" y="566950"/>
              <a:ext cx="159950" cy="2033000"/>
            </a:xfrm>
            <a:custGeom>
              <a:avLst/>
              <a:gdLst/>
              <a:ahLst/>
              <a:cxnLst/>
              <a:rect l="l" t="t" r="r" b="b"/>
              <a:pathLst>
                <a:path w="6398" h="81320" extrusionOk="0">
                  <a:moveTo>
                    <a:pt x="119" y="1"/>
                  </a:moveTo>
                  <a:cubicBezTo>
                    <a:pt x="81" y="1"/>
                    <a:pt x="44" y="24"/>
                    <a:pt x="27" y="57"/>
                  </a:cubicBezTo>
                  <a:cubicBezTo>
                    <a:pt x="0" y="84"/>
                    <a:pt x="0" y="110"/>
                    <a:pt x="0" y="137"/>
                  </a:cubicBezTo>
                  <a:cubicBezTo>
                    <a:pt x="0" y="164"/>
                    <a:pt x="27" y="217"/>
                    <a:pt x="81" y="244"/>
                  </a:cubicBezTo>
                  <a:cubicBezTo>
                    <a:pt x="1820" y="1261"/>
                    <a:pt x="2944" y="3188"/>
                    <a:pt x="2918" y="5035"/>
                  </a:cubicBezTo>
                  <a:cubicBezTo>
                    <a:pt x="2918" y="5089"/>
                    <a:pt x="2944" y="5142"/>
                    <a:pt x="2998" y="5169"/>
                  </a:cubicBezTo>
                  <a:cubicBezTo>
                    <a:pt x="4952" y="6133"/>
                    <a:pt x="6156" y="8086"/>
                    <a:pt x="6156" y="10255"/>
                  </a:cubicBezTo>
                  <a:cubicBezTo>
                    <a:pt x="6156" y="12449"/>
                    <a:pt x="4952" y="14403"/>
                    <a:pt x="2998" y="15367"/>
                  </a:cubicBezTo>
                  <a:cubicBezTo>
                    <a:pt x="2944" y="15394"/>
                    <a:pt x="2918" y="15447"/>
                    <a:pt x="2918" y="15501"/>
                  </a:cubicBezTo>
                  <a:cubicBezTo>
                    <a:pt x="2971" y="17347"/>
                    <a:pt x="1847" y="19248"/>
                    <a:pt x="81" y="20292"/>
                  </a:cubicBezTo>
                  <a:cubicBezTo>
                    <a:pt x="54" y="20292"/>
                    <a:pt x="27" y="20318"/>
                    <a:pt x="0" y="20372"/>
                  </a:cubicBezTo>
                  <a:cubicBezTo>
                    <a:pt x="0" y="20425"/>
                    <a:pt x="27" y="20479"/>
                    <a:pt x="81" y="20506"/>
                  </a:cubicBezTo>
                  <a:cubicBezTo>
                    <a:pt x="1794" y="21496"/>
                    <a:pt x="2864" y="23316"/>
                    <a:pt x="2918" y="25324"/>
                  </a:cubicBezTo>
                  <a:cubicBezTo>
                    <a:pt x="2918" y="25350"/>
                    <a:pt x="2944" y="25404"/>
                    <a:pt x="2998" y="25431"/>
                  </a:cubicBezTo>
                  <a:cubicBezTo>
                    <a:pt x="4952" y="26394"/>
                    <a:pt x="6156" y="28348"/>
                    <a:pt x="6156" y="30543"/>
                  </a:cubicBezTo>
                  <a:cubicBezTo>
                    <a:pt x="6156" y="32711"/>
                    <a:pt x="4952" y="34665"/>
                    <a:pt x="2998" y="35628"/>
                  </a:cubicBezTo>
                  <a:cubicBezTo>
                    <a:pt x="2944" y="35655"/>
                    <a:pt x="2918" y="35709"/>
                    <a:pt x="2918" y="35762"/>
                  </a:cubicBezTo>
                  <a:cubicBezTo>
                    <a:pt x="3078" y="37823"/>
                    <a:pt x="1633" y="39643"/>
                    <a:pt x="81" y="40553"/>
                  </a:cubicBezTo>
                  <a:cubicBezTo>
                    <a:pt x="54" y="40553"/>
                    <a:pt x="27" y="40580"/>
                    <a:pt x="0" y="40633"/>
                  </a:cubicBezTo>
                  <a:cubicBezTo>
                    <a:pt x="0" y="40687"/>
                    <a:pt x="27" y="40741"/>
                    <a:pt x="81" y="40767"/>
                  </a:cubicBezTo>
                  <a:cubicBezTo>
                    <a:pt x="1820" y="41784"/>
                    <a:pt x="2918" y="43658"/>
                    <a:pt x="2918" y="45532"/>
                  </a:cubicBezTo>
                  <a:cubicBezTo>
                    <a:pt x="2918" y="45558"/>
                    <a:pt x="2918" y="45558"/>
                    <a:pt x="2918" y="45585"/>
                  </a:cubicBezTo>
                  <a:cubicBezTo>
                    <a:pt x="2918" y="45612"/>
                    <a:pt x="2944" y="45665"/>
                    <a:pt x="2998" y="45692"/>
                  </a:cubicBezTo>
                  <a:cubicBezTo>
                    <a:pt x="4952" y="46656"/>
                    <a:pt x="6156" y="48636"/>
                    <a:pt x="6156" y="50804"/>
                  </a:cubicBezTo>
                  <a:cubicBezTo>
                    <a:pt x="6156" y="52972"/>
                    <a:pt x="4952" y="54926"/>
                    <a:pt x="2998" y="55917"/>
                  </a:cubicBezTo>
                  <a:cubicBezTo>
                    <a:pt x="2944" y="55917"/>
                    <a:pt x="2918" y="55970"/>
                    <a:pt x="2918" y="56024"/>
                  </a:cubicBezTo>
                  <a:cubicBezTo>
                    <a:pt x="2864" y="58004"/>
                    <a:pt x="1820" y="59798"/>
                    <a:pt x="81" y="60815"/>
                  </a:cubicBezTo>
                  <a:cubicBezTo>
                    <a:pt x="54" y="60815"/>
                    <a:pt x="27" y="60868"/>
                    <a:pt x="0" y="60895"/>
                  </a:cubicBezTo>
                  <a:cubicBezTo>
                    <a:pt x="0" y="60949"/>
                    <a:pt x="27" y="61002"/>
                    <a:pt x="81" y="61029"/>
                  </a:cubicBezTo>
                  <a:cubicBezTo>
                    <a:pt x="1820" y="62046"/>
                    <a:pt x="2864" y="63839"/>
                    <a:pt x="2918" y="65847"/>
                  </a:cubicBezTo>
                  <a:cubicBezTo>
                    <a:pt x="2918" y="65900"/>
                    <a:pt x="2944" y="65927"/>
                    <a:pt x="2998" y="65954"/>
                  </a:cubicBezTo>
                  <a:cubicBezTo>
                    <a:pt x="4952" y="66944"/>
                    <a:pt x="6156" y="68898"/>
                    <a:pt x="6156" y="71066"/>
                  </a:cubicBezTo>
                  <a:cubicBezTo>
                    <a:pt x="6156" y="73234"/>
                    <a:pt x="4952" y="75188"/>
                    <a:pt x="2998" y="76178"/>
                  </a:cubicBezTo>
                  <a:cubicBezTo>
                    <a:pt x="2944" y="76178"/>
                    <a:pt x="2918" y="76232"/>
                    <a:pt x="2918" y="76285"/>
                  </a:cubicBezTo>
                  <a:cubicBezTo>
                    <a:pt x="2864" y="78266"/>
                    <a:pt x="1820" y="80086"/>
                    <a:pt x="81" y="81076"/>
                  </a:cubicBezTo>
                  <a:cubicBezTo>
                    <a:pt x="27" y="81130"/>
                    <a:pt x="0" y="81183"/>
                    <a:pt x="27" y="81264"/>
                  </a:cubicBezTo>
                  <a:cubicBezTo>
                    <a:pt x="44" y="81297"/>
                    <a:pt x="81" y="81320"/>
                    <a:pt x="119" y="81320"/>
                  </a:cubicBezTo>
                  <a:cubicBezTo>
                    <a:pt x="143" y="81320"/>
                    <a:pt x="167" y="81311"/>
                    <a:pt x="188" y="81290"/>
                  </a:cubicBezTo>
                  <a:cubicBezTo>
                    <a:pt x="1981" y="80273"/>
                    <a:pt x="3105" y="78427"/>
                    <a:pt x="3185" y="76366"/>
                  </a:cubicBezTo>
                  <a:cubicBezTo>
                    <a:pt x="5166" y="75322"/>
                    <a:pt x="6397" y="73314"/>
                    <a:pt x="6397" y="71066"/>
                  </a:cubicBezTo>
                  <a:cubicBezTo>
                    <a:pt x="6397" y="68818"/>
                    <a:pt x="5166" y="66784"/>
                    <a:pt x="3185" y="65766"/>
                  </a:cubicBezTo>
                  <a:cubicBezTo>
                    <a:pt x="3105" y="63786"/>
                    <a:pt x="2061" y="61992"/>
                    <a:pt x="375" y="60922"/>
                  </a:cubicBezTo>
                  <a:cubicBezTo>
                    <a:pt x="2061" y="59878"/>
                    <a:pt x="3105" y="58085"/>
                    <a:pt x="3185" y="56104"/>
                  </a:cubicBezTo>
                  <a:cubicBezTo>
                    <a:pt x="5166" y="55060"/>
                    <a:pt x="6397" y="53053"/>
                    <a:pt x="6397" y="50804"/>
                  </a:cubicBezTo>
                  <a:cubicBezTo>
                    <a:pt x="6397" y="48556"/>
                    <a:pt x="5166" y="46522"/>
                    <a:pt x="3185" y="45505"/>
                  </a:cubicBezTo>
                  <a:cubicBezTo>
                    <a:pt x="3159" y="43604"/>
                    <a:pt x="2061" y="41731"/>
                    <a:pt x="375" y="40660"/>
                  </a:cubicBezTo>
                  <a:cubicBezTo>
                    <a:pt x="1901" y="39723"/>
                    <a:pt x="3292" y="37877"/>
                    <a:pt x="3185" y="35816"/>
                  </a:cubicBezTo>
                  <a:cubicBezTo>
                    <a:pt x="5166" y="34799"/>
                    <a:pt x="6397" y="32764"/>
                    <a:pt x="6397" y="30543"/>
                  </a:cubicBezTo>
                  <a:cubicBezTo>
                    <a:pt x="6397" y="28295"/>
                    <a:pt x="5166" y="26260"/>
                    <a:pt x="3185" y="25243"/>
                  </a:cubicBezTo>
                  <a:cubicBezTo>
                    <a:pt x="3078" y="23236"/>
                    <a:pt x="2061" y="21443"/>
                    <a:pt x="375" y="20399"/>
                  </a:cubicBezTo>
                  <a:cubicBezTo>
                    <a:pt x="2061" y="19328"/>
                    <a:pt x="3185" y="17454"/>
                    <a:pt x="3185" y="15608"/>
                  </a:cubicBezTo>
                  <a:cubicBezTo>
                    <a:pt x="3185" y="15608"/>
                    <a:pt x="3185" y="15581"/>
                    <a:pt x="3185" y="15554"/>
                  </a:cubicBezTo>
                  <a:cubicBezTo>
                    <a:pt x="5166" y="14537"/>
                    <a:pt x="6397" y="12503"/>
                    <a:pt x="6397" y="10255"/>
                  </a:cubicBezTo>
                  <a:cubicBezTo>
                    <a:pt x="6397" y="8033"/>
                    <a:pt x="5166" y="5999"/>
                    <a:pt x="3185" y="4982"/>
                  </a:cubicBezTo>
                  <a:lnTo>
                    <a:pt x="3185" y="4955"/>
                  </a:lnTo>
                  <a:cubicBezTo>
                    <a:pt x="3185" y="3028"/>
                    <a:pt x="1981" y="1074"/>
                    <a:pt x="188" y="30"/>
                  </a:cubicBezTo>
                  <a:cubicBezTo>
                    <a:pt x="167" y="10"/>
                    <a:pt x="143" y="1"/>
                    <a:pt x="1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 name="Google Shape;1366;p59"/>
            <p:cNvSpPr/>
            <p:nvPr/>
          </p:nvSpPr>
          <p:spPr>
            <a:xfrm>
              <a:off x="1453950" y="818875"/>
              <a:ext cx="160600" cy="2032875"/>
            </a:xfrm>
            <a:custGeom>
              <a:avLst/>
              <a:gdLst/>
              <a:ahLst/>
              <a:cxnLst/>
              <a:rect l="l" t="t" r="r" b="b"/>
              <a:pathLst>
                <a:path w="6424" h="81315" extrusionOk="0">
                  <a:moveTo>
                    <a:pt x="136" y="1"/>
                  </a:moveTo>
                  <a:cubicBezTo>
                    <a:pt x="95" y="1"/>
                    <a:pt x="61" y="20"/>
                    <a:pt x="27" y="70"/>
                  </a:cubicBezTo>
                  <a:cubicBezTo>
                    <a:pt x="27" y="70"/>
                    <a:pt x="27" y="97"/>
                    <a:pt x="27" y="124"/>
                  </a:cubicBezTo>
                  <a:cubicBezTo>
                    <a:pt x="27" y="178"/>
                    <a:pt x="27" y="204"/>
                    <a:pt x="80" y="231"/>
                  </a:cubicBezTo>
                  <a:cubicBezTo>
                    <a:pt x="1820" y="1248"/>
                    <a:pt x="2971" y="3175"/>
                    <a:pt x="2944" y="5022"/>
                  </a:cubicBezTo>
                  <a:cubicBezTo>
                    <a:pt x="2944" y="5076"/>
                    <a:pt x="2971" y="5129"/>
                    <a:pt x="2998" y="5156"/>
                  </a:cubicBezTo>
                  <a:cubicBezTo>
                    <a:pt x="4952" y="6119"/>
                    <a:pt x="6156" y="8073"/>
                    <a:pt x="6156" y="10268"/>
                  </a:cubicBezTo>
                  <a:cubicBezTo>
                    <a:pt x="6156" y="12436"/>
                    <a:pt x="4952" y="14390"/>
                    <a:pt x="2998" y="15354"/>
                  </a:cubicBezTo>
                  <a:cubicBezTo>
                    <a:pt x="2971" y="15380"/>
                    <a:pt x="2944" y="15434"/>
                    <a:pt x="2944" y="15487"/>
                  </a:cubicBezTo>
                  <a:cubicBezTo>
                    <a:pt x="2944" y="15514"/>
                    <a:pt x="2944" y="15568"/>
                    <a:pt x="2944" y="15595"/>
                  </a:cubicBezTo>
                  <a:cubicBezTo>
                    <a:pt x="2944" y="17415"/>
                    <a:pt x="1820" y="19261"/>
                    <a:pt x="107" y="20278"/>
                  </a:cubicBezTo>
                  <a:cubicBezTo>
                    <a:pt x="54" y="20278"/>
                    <a:pt x="27" y="20305"/>
                    <a:pt x="27" y="20359"/>
                  </a:cubicBezTo>
                  <a:cubicBezTo>
                    <a:pt x="0" y="20412"/>
                    <a:pt x="27" y="20466"/>
                    <a:pt x="80" y="20493"/>
                  </a:cubicBezTo>
                  <a:cubicBezTo>
                    <a:pt x="1793" y="21510"/>
                    <a:pt x="2864" y="23303"/>
                    <a:pt x="2944" y="25310"/>
                  </a:cubicBezTo>
                  <a:cubicBezTo>
                    <a:pt x="2944" y="25364"/>
                    <a:pt x="2971" y="25391"/>
                    <a:pt x="2998" y="25417"/>
                  </a:cubicBezTo>
                  <a:cubicBezTo>
                    <a:pt x="4952" y="26381"/>
                    <a:pt x="6156" y="28362"/>
                    <a:pt x="6156" y="30530"/>
                  </a:cubicBezTo>
                  <a:cubicBezTo>
                    <a:pt x="6156" y="32698"/>
                    <a:pt x="4952" y="34652"/>
                    <a:pt x="2998" y="35642"/>
                  </a:cubicBezTo>
                  <a:cubicBezTo>
                    <a:pt x="2944" y="35642"/>
                    <a:pt x="2918" y="35695"/>
                    <a:pt x="2944" y="35749"/>
                  </a:cubicBezTo>
                  <a:cubicBezTo>
                    <a:pt x="3105" y="37837"/>
                    <a:pt x="1633" y="39630"/>
                    <a:pt x="107" y="40540"/>
                  </a:cubicBezTo>
                  <a:cubicBezTo>
                    <a:pt x="54" y="40540"/>
                    <a:pt x="27" y="40594"/>
                    <a:pt x="27" y="40620"/>
                  </a:cubicBezTo>
                  <a:cubicBezTo>
                    <a:pt x="0" y="40674"/>
                    <a:pt x="27" y="40727"/>
                    <a:pt x="80" y="40754"/>
                  </a:cubicBezTo>
                  <a:cubicBezTo>
                    <a:pt x="1820" y="41771"/>
                    <a:pt x="2944" y="43645"/>
                    <a:pt x="2944" y="45545"/>
                  </a:cubicBezTo>
                  <a:cubicBezTo>
                    <a:pt x="2944" y="45545"/>
                    <a:pt x="2944" y="45572"/>
                    <a:pt x="2944" y="45572"/>
                  </a:cubicBezTo>
                  <a:cubicBezTo>
                    <a:pt x="2944" y="45626"/>
                    <a:pt x="2971" y="45652"/>
                    <a:pt x="2998" y="45679"/>
                  </a:cubicBezTo>
                  <a:cubicBezTo>
                    <a:pt x="4952" y="46669"/>
                    <a:pt x="6156" y="48623"/>
                    <a:pt x="6156" y="50791"/>
                  </a:cubicBezTo>
                  <a:cubicBezTo>
                    <a:pt x="6156" y="52959"/>
                    <a:pt x="4952" y="54913"/>
                    <a:pt x="2998" y="55904"/>
                  </a:cubicBezTo>
                  <a:cubicBezTo>
                    <a:pt x="2971" y="55930"/>
                    <a:pt x="2944" y="55957"/>
                    <a:pt x="2944" y="56011"/>
                  </a:cubicBezTo>
                  <a:cubicBezTo>
                    <a:pt x="2891" y="57991"/>
                    <a:pt x="1820" y="59785"/>
                    <a:pt x="107" y="60802"/>
                  </a:cubicBezTo>
                  <a:cubicBezTo>
                    <a:pt x="54" y="60828"/>
                    <a:pt x="27" y="60855"/>
                    <a:pt x="27" y="60882"/>
                  </a:cubicBezTo>
                  <a:cubicBezTo>
                    <a:pt x="0" y="60935"/>
                    <a:pt x="27" y="60989"/>
                    <a:pt x="80" y="61016"/>
                  </a:cubicBezTo>
                  <a:cubicBezTo>
                    <a:pt x="1820" y="62033"/>
                    <a:pt x="2891" y="63826"/>
                    <a:pt x="2944" y="65834"/>
                  </a:cubicBezTo>
                  <a:cubicBezTo>
                    <a:pt x="2944" y="65887"/>
                    <a:pt x="2971" y="65914"/>
                    <a:pt x="2998" y="65941"/>
                  </a:cubicBezTo>
                  <a:cubicBezTo>
                    <a:pt x="4952" y="66931"/>
                    <a:pt x="6156" y="68885"/>
                    <a:pt x="6156" y="71053"/>
                  </a:cubicBezTo>
                  <a:cubicBezTo>
                    <a:pt x="6156" y="73221"/>
                    <a:pt x="4952" y="75175"/>
                    <a:pt x="2998" y="76165"/>
                  </a:cubicBezTo>
                  <a:cubicBezTo>
                    <a:pt x="2971" y="76192"/>
                    <a:pt x="2944" y="76219"/>
                    <a:pt x="2944" y="76272"/>
                  </a:cubicBezTo>
                  <a:cubicBezTo>
                    <a:pt x="2891" y="78280"/>
                    <a:pt x="1820" y="80073"/>
                    <a:pt x="80" y="81090"/>
                  </a:cubicBezTo>
                  <a:cubicBezTo>
                    <a:pt x="27" y="81117"/>
                    <a:pt x="0" y="81197"/>
                    <a:pt x="27" y="81251"/>
                  </a:cubicBezTo>
                  <a:cubicBezTo>
                    <a:pt x="66" y="81290"/>
                    <a:pt x="120" y="81315"/>
                    <a:pt x="167" y="81315"/>
                  </a:cubicBezTo>
                  <a:cubicBezTo>
                    <a:pt x="184" y="81315"/>
                    <a:pt x="200" y="81311"/>
                    <a:pt x="214" y="81304"/>
                  </a:cubicBezTo>
                  <a:cubicBezTo>
                    <a:pt x="2008" y="80260"/>
                    <a:pt x="3105" y="78413"/>
                    <a:pt x="3185" y="76352"/>
                  </a:cubicBezTo>
                  <a:cubicBezTo>
                    <a:pt x="5166" y="75309"/>
                    <a:pt x="6424" y="73301"/>
                    <a:pt x="6424" y="71053"/>
                  </a:cubicBezTo>
                  <a:cubicBezTo>
                    <a:pt x="6424" y="68805"/>
                    <a:pt x="5166" y="66797"/>
                    <a:pt x="3185" y="65753"/>
                  </a:cubicBezTo>
                  <a:cubicBezTo>
                    <a:pt x="3105" y="63773"/>
                    <a:pt x="2061" y="61979"/>
                    <a:pt x="375" y="60909"/>
                  </a:cubicBezTo>
                  <a:cubicBezTo>
                    <a:pt x="2061" y="59865"/>
                    <a:pt x="3105" y="58072"/>
                    <a:pt x="3185" y="56091"/>
                  </a:cubicBezTo>
                  <a:cubicBezTo>
                    <a:pt x="5166" y="55047"/>
                    <a:pt x="6424" y="53040"/>
                    <a:pt x="6424" y="50791"/>
                  </a:cubicBezTo>
                  <a:cubicBezTo>
                    <a:pt x="6424" y="48543"/>
                    <a:pt x="5193" y="46536"/>
                    <a:pt x="3185" y="45492"/>
                  </a:cubicBezTo>
                  <a:cubicBezTo>
                    <a:pt x="3159" y="43591"/>
                    <a:pt x="2088" y="41718"/>
                    <a:pt x="375" y="40647"/>
                  </a:cubicBezTo>
                  <a:cubicBezTo>
                    <a:pt x="1901" y="39710"/>
                    <a:pt x="3319" y="37890"/>
                    <a:pt x="3185" y="35829"/>
                  </a:cubicBezTo>
                  <a:cubicBezTo>
                    <a:pt x="5193" y="34785"/>
                    <a:pt x="6424" y="32751"/>
                    <a:pt x="6424" y="30530"/>
                  </a:cubicBezTo>
                  <a:cubicBezTo>
                    <a:pt x="6424" y="28281"/>
                    <a:pt x="5166" y="26247"/>
                    <a:pt x="3185" y="25230"/>
                  </a:cubicBezTo>
                  <a:cubicBezTo>
                    <a:pt x="3105" y="23223"/>
                    <a:pt x="2061" y="21429"/>
                    <a:pt x="375" y="20386"/>
                  </a:cubicBezTo>
                  <a:cubicBezTo>
                    <a:pt x="2088" y="19315"/>
                    <a:pt x="3185" y="17441"/>
                    <a:pt x="3185" y="15595"/>
                  </a:cubicBezTo>
                  <a:cubicBezTo>
                    <a:pt x="3185" y="15595"/>
                    <a:pt x="3185" y="15568"/>
                    <a:pt x="3185" y="15541"/>
                  </a:cubicBezTo>
                  <a:cubicBezTo>
                    <a:pt x="5193" y="14524"/>
                    <a:pt x="6424" y="12490"/>
                    <a:pt x="6424" y="10268"/>
                  </a:cubicBezTo>
                  <a:cubicBezTo>
                    <a:pt x="6424" y="8020"/>
                    <a:pt x="5193" y="5986"/>
                    <a:pt x="3185" y="4969"/>
                  </a:cubicBezTo>
                  <a:cubicBezTo>
                    <a:pt x="3185" y="3041"/>
                    <a:pt x="2008" y="1061"/>
                    <a:pt x="214" y="17"/>
                  </a:cubicBezTo>
                  <a:cubicBezTo>
                    <a:pt x="185" y="7"/>
                    <a:pt x="159" y="1"/>
                    <a:pt x="1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 name="Google Shape;1367;p59"/>
            <p:cNvSpPr/>
            <p:nvPr/>
          </p:nvSpPr>
          <p:spPr>
            <a:xfrm>
              <a:off x="1300050" y="566950"/>
              <a:ext cx="160600" cy="2033000"/>
            </a:xfrm>
            <a:custGeom>
              <a:avLst/>
              <a:gdLst/>
              <a:ahLst/>
              <a:cxnLst/>
              <a:rect l="l" t="t" r="r" b="b"/>
              <a:pathLst>
                <a:path w="6424" h="81320" extrusionOk="0">
                  <a:moveTo>
                    <a:pt x="146" y="1"/>
                  </a:moveTo>
                  <a:cubicBezTo>
                    <a:pt x="107" y="1"/>
                    <a:pt x="70" y="24"/>
                    <a:pt x="54" y="57"/>
                  </a:cubicBezTo>
                  <a:cubicBezTo>
                    <a:pt x="27" y="84"/>
                    <a:pt x="27" y="110"/>
                    <a:pt x="27" y="137"/>
                  </a:cubicBezTo>
                  <a:cubicBezTo>
                    <a:pt x="27" y="164"/>
                    <a:pt x="54" y="217"/>
                    <a:pt x="80" y="244"/>
                  </a:cubicBezTo>
                  <a:cubicBezTo>
                    <a:pt x="1820" y="1261"/>
                    <a:pt x="2971" y="3188"/>
                    <a:pt x="2944" y="5035"/>
                  </a:cubicBezTo>
                  <a:cubicBezTo>
                    <a:pt x="2944" y="5089"/>
                    <a:pt x="2971" y="5142"/>
                    <a:pt x="3025" y="5169"/>
                  </a:cubicBezTo>
                  <a:cubicBezTo>
                    <a:pt x="4952" y="6133"/>
                    <a:pt x="6183" y="8086"/>
                    <a:pt x="6183" y="10255"/>
                  </a:cubicBezTo>
                  <a:cubicBezTo>
                    <a:pt x="6183" y="12449"/>
                    <a:pt x="4952" y="14403"/>
                    <a:pt x="3025" y="15367"/>
                  </a:cubicBezTo>
                  <a:cubicBezTo>
                    <a:pt x="2971" y="15394"/>
                    <a:pt x="2944" y="15447"/>
                    <a:pt x="2944" y="15501"/>
                  </a:cubicBezTo>
                  <a:cubicBezTo>
                    <a:pt x="2998" y="17321"/>
                    <a:pt x="1847" y="19248"/>
                    <a:pt x="107" y="20292"/>
                  </a:cubicBezTo>
                  <a:cubicBezTo>
                    <a:pt x="80" y="20292"/>
                    <a:pt x="54" y="20318"/>
                    <a:pt x="27" y="20372"/>
                  </a:cubicBezTo>
                  <a:cubicBezTo>
                    <a:pt x="27" y="20425"/>
                    <a:pt x="27" y="20479"/>
                    <a:pt x="80" y="20506"/>
                  </a:cubicBezTo>
                  <a:cubicBezTo>
                    <a:pt x="1820" y="21496"/>
                    <a:pt x="2891" y="23316"/>
                    <a:pt x="2944" y="25324"/>
                  </a:cubicBezTo>
                  <a:cubicBezTo>
                    <a:pt x="2944" y="25350"/>
                    <a:pt x="2971" y="25404"/>
                    <a:pt x="3025" y="25431"/>
                  </a:cubicBezTo>
                  <a:cubicBezTo>
                    <a:pt x="4952" y="26394"/>
                    <a:pt x="6183" y="28348"/>
                    <a:pt x="6183" y="30543"/>
                  </a:cubicBezTo>
                  <a:cubicBezTo>
                    <a:pt x="6183" y="32711"/>
                    <a:pt x="4952" y="34665"/>
                    <a:pt x="3025" y="35628"/>
                  </a:cubicBezTo>
                  <a:cubicBezTo>
                    <a:pt x="2971" y="35655"/>
                    <a:pt x="2944" y="35709"/>
                    <a:pt x="2944" y="35762"/>
                  </a:cubicBezTo>
                  <a:cubicBezTo>
                    <a:pt x="3105" y="37823"/>
                    <a:pt x="1633" y="39643"/>
                    <a:pt x="107" y="40553"/>
                  </a:cubicBezTo>
                  <a:cubicBezTo>
                    <a:pt x="80" y="40553"/>
                    <a:pt x="54" y="40580"/>
                    <a:pt x="27" y="40633"/>
                  </a:cubicBezTo>
                  <a:cubicBezTo>
                    <a:pt x="27" y="40687"/>
                    <a:pt x="27" y="40741"/>
                    <a:pt x="80" y="40767"/>
                  </a:cubicBezTo>
                  <a:cubicBezTo>
                    <a:pt x="1820" y="41784"/>
                    <a:pt x="2944" y="43658"/>
                    <a:pt x="2944" y="45532"/>
                  </a:cubicBezTo>
                  <a:cubicBezTo>
                    <a:pt x="2944" y="45558"/>
                    <a:pt x="2944" y="45558"/>
                    <a:pt x="2944" y="45585"/>
                  </a:cubicBezTo>
                  <a:cubicBezTo>
                    <a:pt x="2944" y="45612"/>
                    <a:pt x="2971" y="45665"/>
                    <a:pt x="3025" y="45692"/>
                  </a:cubicBezTo>
                  <a:cubicBezTo>
                    <a:pt x="4952" y="46656"/>
                    <a:pt x="6183" y="48636"/>
                    <a:pt x="6183" y="50804"/>
                  </a:cubicBezTo>
                  <a:cubicBezTo>
                    <a:pt x="6183" y="52972"/>
                    <a:pt x="4952" y="54926"/>
                    <a:pt x="3025" y="55917"/>
                  </a:cubicBezTo>
                  <a:cubicBezTo>
                    <a:pt x="2971" y="55917"/>
                    <a:pt x="2944" y="55970"/>
                    <a:pt x="2944" y="56024"/>
                  </a:cubicBezTo>
                  <a:cubicBezTo>
                    <a:pt x="2891" y="58004"/>
                    <a:pt x="1847" y="59798"/>
                    <a:pt x="107" y="60815"/>
                  </a:cubicBezTo>
                  <a:cubicBezTo>
                    <a:pt x="80" y="60815"/>
                    <a:pt x="54" y="60868"/>
                    <a:pt x="27" y="60895"/>
                  </a:cubicBezTo>
                  <a:cubicBezTo>
                    <a:pt x="27" y="60949"/>
                    <a:pt x="27" y="61002"/>
                    <a:pt x="80" y="61029"/>
                  </a:cubicBezTo>
                  <a:cubicBezTo>
                    <a:pt x="1820" y="62046"/>
                    <a:pt x="2891" y="63839"/>
                    <a:pt x="2944" y="65847"/>
                  </a:cubicBezTo>
                  <a:cubicBezTo>
                    <a:pt x="2944" y="65900"/>
                    <a:pt x="2971" y="65927"/>
                    <a:pt x="3025" y="65954"/>
                  </a:cubicBezTo>
                  <a:cubicBezTo>
                    <a:pt x="4952" y="66944"/>
                    <a:pt x="6183" y="68898"/>
                    <a:pt x="6183" y="71066"/>
                  </a:cubicBezTo>
                  <a:cubicBezTo>
                    <a:pt x="6183" y="73234"/>
                    <a:pt x="4952" y="75188"/>
                    <a:pt x="3025" y="76178"/>
                  </a:cubicBezTo>
                  <a:cubicBezTo>
                    <a:pt x="2971" y="76178"/>
                    <a:pt x="2944" y="76232"/>
                    <a:pt x="2944" y="76285"/>
                  </a:cubicBezTo>
                  <a:cubicBezTo>
                    <a:pt x="2891" y="78266"/>
                    <a:pt x="1820" y="80086"/>
                    <a:pt x="80" y="81076"/>
                  </a:cubicBezTo>
                  <a:cubicBezTo>
                    <a:pt x="27" y="81130"/>
                    <a:pt x="0" y="81183"/>
                    <a:pt x="54" y="81264"/>
                  </a:cubicBezTo>
                  <a:cubicBezTo>
                    <a:pt x="70" y="81297"/>
                    <a:pt x="107" y="81320"/>
                    <a:pt x="146" y="81320"/>
                  </a:cubicBezTo>
                  <a:cubicBezTo>
                    <a:pt x="169" y="81320"/>
                    <a:pt x="194" y="81311"/>
                    <a:pt x="214" y="81290"/>
                  </a:cubicBezTo>
                  <a:cubicBezTo>
                    <a:pt x="2007" y="80273"/>
                    <a:pt x="3105" y="78427"/>
                    <a:pt x="3185" y="76366"/>
                  </a:cubicBezTo>
                  <a:cubicBezTo>
                    <a:pt x="5193" y="75322"/>
                    <a:pt x="6424" y="73314"/>
                    <a:pt x="6424" y="71066"/>
                  </a:cubicBezTo>
                  <a:cubicBezTo>
                    <a:pt x="6424" y="68818"/>
                    <a:pt x="5193" y="66784"/>
                    <a:pt x="3185" y="65766"/>
                  </a:cubicBezTo>
                  <a:cubicBezTo>
                    <a:pt x="3132" y="63786"/>
                    <a:pt x="2088" y="61992"/>
                    <a:pt x="402" y="60922"/>
                  </a:cubicBezTo>
                  <a:cubicBezTo>
                    <a:pt x="2088" y="59878"/>
                    <a:pt x="3132" y="58085"/>
                    <a:pt x="3185" y="56104"/>
                  </a:cubicBezTo>
                  <a:cubicBezTo>
                    <a:pt x="5193" y="55060"/>
                    <a:pt x="6424" y="53053"/>
                    <a:pt x="6424" y="50804"/>
                  </a:cubicBezTo>
                  <a:cubicBezTo>
                    <a:pt x="6424" y="48556"/>
                    <a:pt x="5193" y="46522"/>
                    <a:pt x="3185" y="45505"/>
                  </a:cubicBezTo>
                  <a:cubicBezTo>
                    <a:pt x="3185" y="43604"/>
                    <a:pt x="2088" y="41731"/>
                    <a:pt x="402" y="40660"/>
                  </a:cubicBezTo>
                  <a:cubicBezTo>
                    <a:pt x="1927" y="39723"/>
                    <a:pt x="3319" y="37903"/>
                    <a:pt x="3212" y="35816"/>
                  </a:cubicBezTo>
                  <a:cubicBezTo>
                    <a:pt x="5193" y="34799"/>
                    <a:pt x="6424" y="32764"/>
                    <a:pt x="6424" y="30543"/>
                  </a:cubicBezTo>
                  <a:cubicBezTo>
                    <a:pt x="6424" y="28295"/>
                    <a:pt x="5193" y="26260"/>
                    <a:pt x="3185" y="25243"/>
                  </a:cubicBezTo>
                  <a:cubicBezTo>
                    <a:pt x="3105" y="23236"/>
                    <a:pt x="2061" y="21443"/>
                    <a:pt x="402" y="20399"/>
                  </a:cubicBezTo>
                  <a:cubicBezTo>
                    <a:pt x="2088" y="19328"/>
                    <a:pt x="3185" y="17454"/>
                    <a:pt x="3185" y="15608"/>
                  </a:cubicBezTo>
                  <a:cubicBezTo>
                    <a:pt x="3185" y="15608"/>
                    <a:pt x="3185" y="15581"/>
                    <a:pt x="3185" y="15554"/>
                  </a:cubicBezTo>
                  <a:cubicBezTo>
                    <a:pt x="5193" y="14537"/>
                    <a:pt x="6424" y="12503"/>
                    <a:pt x="6424" y="10255"/>
                  </a:cubicBezTo>
                  <a:cubicBezTo>
                    <a:pt x="6424" y="8033"/>
                    <a:pt x="5193" y="5999"/>
                    <a:pt x="3185" y="4982"/>
                  </a:cubicBezTo>
                  <a:lnTo>
                    <a:pt x="3185" y="4955"/>
                  </a:lnTo>
                  <a:cubicBezTo>
                    <a:pt x="3185" y="3028"/>
                    <a:pt x="2007" y="1074"/>
                    <a:pt x="214" y="30"/>
                  </a:cubicBezTo>
                  <a:cubicBezTo>
                    <a:pt x="194" y="10"/>
                    <a:pt x="169" y="1"/>
                    <a:pt x="1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 name="Google Shape;1368;p59"/>
            <p:cNvSpPr/>
            <p:nvPr/>
          </p:nvSpPr>
          <p:spPr>
            <a:xfrm>
              <a:off x="1146800" y="818875"/>
              <a:ext cx="159950" cy="2032875"/>
            </a:xfrm>
            <a:custGeom>
              <a:avLst/>
              <a:gdLst/>
              <a:ahLst/>
              <a:cxnLst/>
              <a:rect l="l" t="t" r="r" b="b"/>
              <a:pathLst>
                <a:path w="6398" h="81315" extrusionOk="0">
                  <a:moveTo>
                    <a:pt x="123" y="1"/>
                  </a:moveTo>
                  <a:cubicBezTo>
                    <a:pt x="83" y="1"/>
                    <a:pt x="44" y="20"/>
                    <a:pt x="28" y="70"/>
                  </a:cubicBezTo>
                  <a:cubicBezTo>
                    <a:pt x="28" y="70"/>
                    <a:pt x="1" y="97"/>
                    <a:pt x="1" y="124"/>
                  </a:cubicBezTo>
                  <a:cubicBezTo>
                    <a:pt x="1" y="178"/>
                    <a:pt x="28" y="204"/>
                    <a:pt x="81" y="231"/>
                  </a:cubicBezTo>
                  <a:cubicBezTo>
                    <a:pt x="1821" y="1248"/>
                    <a:pt x="2972" y="3175"/>
                    <a:pt x="2918" y="5022"/>
                  </a:cubicBezTo>
                  <a:cubicBezTo>
                    <a:pt x="2918" y="5076"/>
                    <a:pt x="2945" y="5129"/>
                    <a:pt x="2998" y="5156"/>
                  </a:cubicBezTo>
                  <a:cubicBezTo>
                    <a:pt x="4952" y="6119"/>
                    <a:pt x="6157" y="8073"/>
                    <a:pt x="6157" y="10268"/>
                  </a:cubicBezTo>
                  <a:cubicBezTo>
                    <a:pt x="6157" y="12436"/>
                    <a:pt x="4952" y="14390"/>
                    <a:pt x="2998" y="15354"/>
                  </a:cubicBezTo>
                  <a:cubicBezTo>
                    <a:pt x="2945" y="15380"/>
                    <a:pt x="2918" y="15434"/>
                    <a:pt x="2918" y="15487"/>
                  </a:cubicBezTo>
                  <a:cubicBezTo>
                    <a:pt x="2998" y="17334"/>
                    <a:pt x="1848" y="19235"/>
                    <a:pt x="81" y="20278"/>
                  </a:cubicBezTo>
                  <a:cubicBezTo>
                    <a:pt x="54" y="20278"/>
                    <a:pt x="28" y="20305"/>
                    <a:pt x="1" y="20359"/>
                  </a:cubicBezTo>
                  <a:cubicBezTo>
                    <a:pt x="1" y="20412"/>
                    <a:pt x="28" y="20466"/>
                    <a:pt x="81" y="20493"/>
                  </a:cubicBezTo>
                  <a:cubicBezTo>
                    <a:pt x="1794" y="21510"/>
                    <a:pt x="2865" y="23303"/>
                    <a:pt x="2918" y="25310"/>
                  </a:cubicBezTo>
                  <a:cubicBezTo>
                    <a:pt x="2918" y="25364"/>
                    <a:pt x="2945" y="25391"/>
                    <a:pt x="2998" y="25417"/>
                  </a:cubicBezTo>
                  <a:cubicBezTo>
                    <a:pt x="4952" y="26381"/>
                    <a:pt x="6157" y="28362"/>
                    <a:pt x="6157" y="30530"/>
                  </a:cubicBezTo>
                  <a:cubicBezTo>
                    <a:pt x="6157" y="32698"/>
                    <a:pt x="4952" y="34652"/>
                    <a:pt x="2998" y="35642"/>
                  </a:cubicBezTo>
                  <a:cubicBezTo>
                    <a:pt x="2945" y="35642"/>
                    <a:pt x="2918" y="35695"/>
                    <a:pt x="2918" y="35749"/>
                  </a:cubicBezTo>
                  <a:cubicBezTo>
                    <a:pt x="3079" y="37837"/>
                    <a:pt x="1633" y="39630"/>
                    <a:pt x="81" y="40540"/>
                  </a:cubicBezTo>
                  <a:cubicBezTo>
                    <a:pt x="54" y="40540"/>
                    <a:pt x="28" y="40594"/>
                    <a:pt x="1" y="40620"/>
                  </a:cubicBezTo>
                  <a:cubicBezTo>
                    <a:pt x="1" y="40674"/>
                    <a:pt x="28" y="40727"/>
                    <a:pt x="81" y="40754"/>
                  </a:cubicBezTo>
                  <a:cubicBezTo>
                    <a:pt x="1821" y="41771"/>
                    <a:pt x="2918" y="43645"/>
                    <a:pt x="2918" y="45545"/>
                  </a:cubicBezTo>
                  <a:cubicBezTo>
                    <a:pt x="2918" y="45545"/>
                    <a:pt x="2918" y="45545"/>
                    <a:pt x="2918" y="45572"/>
                  </a:cubicBezTo>
                  <a:cubicBezTo>
                    <a:pt x="2918" y="45626"/>
                    <a:pt x="2945" y="45652"/>
                    <a:pt x="2998" y="45679"/>
                  </a:cubicBezTo>
                  <a:cubicBezTo>
                    <a:pt x="4952" y="46669"/>
                    <a:pt x="6157" y="48623"/>
                    <a:pt x="6157" y="50791"/>
                  </a:cubicBezTo>
                  <a:cubicBezTo>
                    <a:pt x="6157" y="52959"/>
                    <a:pt x="4952" y="54913"/>
                    <a:pt x="2998" y="55904"/>
                  </a:cubicBezTo>
                  <a:cubicBezTo>
                    <a:pt x="2945" y="55930"/>
                    <a:pt x="2918" y="55957"/>
                    <a:pt x="2918" y="56011"/>
                  </a:cubicBezTo>
                  <a:cubicBezTo>
                    <a:pt x="2891" y="57991"/>
                    <a:pt x="1821" y="59785"/>
                    <a:pt x="81" y="60802"/>
                  </a:cubicBezTo>
                  <a:cubicBezTo>
                    <a:pt x="54" y="60828"/>
                    <a:pt x="28" y="60855"/>
                    <a:pt x="1" y="60882"/>
                  </a:cubicBezTo>
                  <a:cubicBezTo>
                    <a:pt x="1" y="60935"/>
                    <a:pt x="28" y="60989"/>
                    <a:pt x="81" y="61016"/>
                  </a:cubicBezTo>
                  <a:cubicBezTo>
                    <a:pt x="1821" y="62033"/>
                    <a:pt x="2891" y="63826"/>
                    <a:pt x="2918" y="65834"/>
                  </a:cubicBezTo>
                  <a:cubicBezTo>
                    <a:pt x="2918" y="65887"/>
                    <a:pt x="2945" y="65914"/>
                    <a:pt x="2998" y="65941"/>
                  </a:cubicBezTo>
                  <a:cubicBezTo>
                    <a:pt x="4952" y="66931"/>
                    <a:pt x="6157" y="68885"/>
                    <a:pt x="6157" y="71053"/>
                  </a:cubicBezTo>
                  <a:cubicBezTo>
                    <a:pt x="6157" y="73221"/>
                    <a:pt x="4952" y="75175"/>
                    <a:pt x="2998" y="76165"/>
                  </a:cubicBezTo>
                  <a:cubicBezTo>
                    <a:pt x="2945" y="76192"/>
                    <a:pt x="2918" y="76219"/>
                    <a:pt x="2918" y="76272"/>
                  </a:cubicBezTo>
                  <a:cubicBezTo>
                    <a:pt x="2891" y="78280"/>
                    <a:pt x="1821" y="80073"/>
                    <a:pt x="81" y="81090"/>
                  </a:cubicBezTo>
                  <a:cubicBezTo>
                    <a:pt x="28" y="81117"/>
                    <a:pt x="1" y="81197"/>
                    <a:pt x="28" y="81251"/>
                  </a:cubicBezTo>
                  <a:cubicBezTo>
                    <a:pt x="47" y="81290"/>
                    <a:pt x="95" y="81315"/>
                    <a:pt x="151" y="81315"/>
                  </a:cubicBezTo>
                  <a:cubicBezTo>
                    <a:pt x="172" y="81315"/>
                    <a:pt x="193" y="81311"/>
                    <a:pt x="215" y="81304"/>
                  </a:cubicBezTo>
                  <a:cubicBezTo>
                    <a:pt x="1981" y="80260"/>
                    <a:pt x="3106" y="78413"/>
                    <a:pt x="3186" y="76352"/>
                  </a:cubicBezTo>
                  <a:cubicBezTo>
                    <a:pt x="5167" y="75309"/>
                    <a:pt x="6398" y="73301"/>
                    <a:pt x="6398" y="71053"/>
                  </a:cubicBezTo>
                  <a:cubicBezTo>
                    <a:pt x="6398" y="68805"/>
                    <a:pt x="5167" y="66797"/>
                    <a:pt x="3186" y="65753"/>
                  </a:cubicBezTo>
                  <a:cubicBezTo>
                    <a:pt x="3106" y="63773"/>
                    <a:pt x="2062" y="61979"/>
                    <a:pt x="375" y="60909"/>
                  </a:cubicBezTo>
                  <a:cubicBezTo>
                    <a:pt x="2062" y="59865"/>
                    <a:pt x="3106" y="58072"/>
                    <a:pt x="3186" y="56091"/>
                  </a:cubicBezTo>
                  <a:cubicBezTo>
                    <a:pt x="5167" y="55047"/>
                    <a:pt x="6398" y="53040"/>
                    <a:pt x="6398" y="50791"/>
                  </a:cubicBezTo>
                  <a:cubicBezTo>
                    <a:pt x="6398" y="48543"/>
                    <a:pt x="5167" y="46536"/>
                    <a:pt x="3186" y="45492"/>
                  </a:cubicBezTo>
                  <a:cubicBezTo>
                    <a:pt x="3159" y="43591"/>
                    <a:pt x="2088" y="41718"/>
                    <a:pt x="375" y="40647"/>
                  </a:cubicBezTo>
                  <a:cubicBezTo>
                    <a:pt x="1901" y="39710"/>
                    <a:pt x="3293" y="37890"/>
                    <a:pt x="3186" y="35829"/>
                  </a:cubicBezTo>
                  <a:cubicBezTo>
                    <a:pt x="5167" y="34785"/>
                    <a:pt x="6398" y="32751"/>
                    <a:pt x="6398" y="30530"/>
                  </a:cubicBezTo>
                  <a:cubicBezTo>
                    <a:pt x="6398" y="28281"/>
                    <a:pt x="5167" y="26247"/>
                    <a:pt x="3186" y="25230"/>
                  </a:cubicBezTo>
                  <a:cubicBezTo>
                    <a:pt x="3079" y="23223"/>
                    <a:pt x="2062" y="21429"/>
                    <a:pt x="375" y="20386"/>
                  </a:cubicBezTo>
                  <a:cubicBezTo>
                    <a:pt x="2088" y="19315"/>
                    <a:pt x="3186" y="17415"/>
                    <a:pt x="3186" y="15541"/>
                  </a:cubicBezTo>
                  <a:cubicBezTo>
                    <a:pt x="5167" y="14524"/>
                    <a:pt x="6398" y="12490"/>
                    <a:pt x="6398" y="10268"/>
                  </a:cubicBezTo>
                  <a:cubicBezTo>
                    <a:pt x="6398" y="8020"/>
                    <a:pt x="5167" y="5986"/>
                    <a:pt x="3186" y="4969"/>
                  </a:cubicBezTo>
                  <a:lnTo>
                    <a:pt x="3186" y="4942"/>
                  </a:lnTo>
                  <a:cubicBezTo>
                    <a:pt x="3186" y="3041"/>
                    <a:pt x="1981" y="1061"/>
                    <a:pt x="188" y="17"/>
                  </a:cubicBezTo>
                  <a:cubicBezTo>
                    <a:pt x="169" y="7"/>
                    <a:pt x="145" y="1"/>
                    <a:pt x="12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 name="Google Shape;1369;p59"/>
            <p:cNvSpPr/>
            <p:nvPr/>
          </p:nvSpPr>
          <p:spPr>
            <a:xfrm>
              <a:off x="992900" y="566950"/>
              <a:ext cx="160625" cy="2033000"/>
            </a:xfrm>
            <a:custGeom>
              <a:avLst/>
              <a:gdLst/>
              <a:ahLst/>
              <a:cxnLst/>
              <a:rect l="l" t="t" r="r" b="b"/>
              <a:pathLst>
                <a:path w="6425" h="81320" extrusionOk="0">
                  <a:moveTo>
                    <a:pt x="145" y="1"/>
                  </a:moveTo>
                  <a:cubicBezTo>
                    <a:pt x="104" y="1"/>
                    <a:pt x="60" y="24"/>
                    <a:pt x="27" y="57"/>
                  </a:cubicBezTo>
                  <a:cubicBezTo>
                    <a:pt x="27" y="84"/>
                    <a:pt x="27" y="110"/>
                    <a:pt x="27" y="137"/>
                  </a:cubicBezTo>
                  <a:cubicBezTo>
                    <a:pt x="27" y="164"/>
                    <a:pt x="54" y="217"/>
                    <a:pt x="81" y="244"/>
                  </a:cubicBezTo>
                  <a:cubicBezTo>
                    <a:pt x="1821" y="1261"/>
                    <a:pt x="2972" y="3188"/>
                    <a:pt x="2945" y="5035"/>
                  </a:cubicBezTo>
                  <a:cubicBezTo>
                    <a:pt x="2945" y="5089"/>
                    <a:pt x="2972" y="5142"/>
                    <a:pt x="2998" y="5169"/>
                  </a:cubicBezTo>
                  <a:cubicBezTo>
                    <a:pt x="4952" y="6133"/>
                    <a:pt x="6157" y="8086"/>
                    <a:pt x="6157" y="10255"/>
                  </a:cubicBezTo>
                  <a:cubicBezTo>
                    <a:pt x="6157" y="12449"/>
                    <a:pt x="4952" y="14403"/>
                    <a:pt x="2998" y="15367"/>
                  </a:cubicBezTo>
                  <a:cubicBezTo>
                    <a:pt x="2972" y="15394"/>
                    <a:pt x="2945" y="15447"/>
                    <a:pt x="2945" y="15501"/>
                  </a:cubicBezTo>
                  <a:cubicBezTo>
                    <a:pt x="2998" y="17347"/>
                    <a:pt x="1847" y="19248"/>
                    <a:pt x="108" y="20292"/>
                  </a:cubicBezTo>
                  <a:cubicBezTo>
                    <a:pt x="54" y="20292"/>
                    <a:pt x="27" y="20318"/>
                    <a:pt x="27" y="20372"/>
                  </a:cubicBezTo>
                  <a:cubicBezTo>
                    <a:pt x="1" y="20425"/>
                    <a:pt x="27" y="20479"/>
                    <a:pt x="81" y="20506"/>
                  </a:cubicBezTo>
                  <a:cubicBezTo>
                    <a:pt x="1794" y="21496"/>
                    <a:pt x="2865" y="23289"/>
                    <a:pt x="2945" y="25324"/>
                  </a:cubicBezTo>
                  <a:cubicBezTo>
                    <a:pt x="2945" y="25350"/>
                    <a:pt x="2972" y="25404"/>
                    <a:pt x="2998" y="25431"/>
                  </a:cubicBezTo>
                  <a:cubicBezTo>
                    <a:pt x="4952" y="26394"/>
                    <a:pt x="6157" y="28348"/>
                    <a:pt x="6157" y="30543"/>
                  </a:cubicBezTo>
                  <a:cubicBezTo>
                    <a:pt x="6157" y="32711"/>
                    <a:pt x="4952" y="34665"/>
                    <a:pt x="2998" y="35628"/>
                  </a:cubicBezTo>
                  <a:cubicBezTo>
                    <a:pt x="2972" y="35655"/>
                    <a:pt x="2945" y="35709"/>
                    <a:pt x="2945" y="35762"/>
                  </a:cubicBezTo>
                  <a:cubicBezTo>
                    <a:pt x="3105" y="37823"/>
                    <a:pt x="1633" y="39643"/>
                    <a:pt x="108" y="40553"/>
                  </a:cubicBezTo>
                  <a:cubicBezTo>
                    <a:pt x="54" y="40553"/>
                    <a:pt x="27" y="40580"/>
                    <a:pt x="27" y="40633"/>
                  </a:cubicBezTo>
                  <a:cubicBezTo>
                    <a:pt x="1" y="40687"/>
                    <a:pt x="27" y="40741"/>
                    <a:pt x="81" y="40767"/>
                  </a:cubicBezTo>
                  <a:cubicBezTo>
                    <a:pt x="1821" y="41784"/>
                    <a:pt x="2945" y="43658"/>
                    <a:pt x="2945" y="45532"/>
                  </a:cubicBezTo>
                  <a:cubicBezTo>
                    <a:pt x="2945" y="45558"/>
                    <a:pt x="2945" y="45558"/>
                    <a:pt x="2945" y="45585"/>
                  </a:cubicBezTo>
                  <a:cubicBezTo>
                    <a:pt x="2945" y="45612"/>
                    <a:pt x="2972" y="45665"/>
                    <a:pt x="2998" y="45692"/>
                  </a:cubicBezTo>
                  <a:cubicBezTo>
                    <a:pt x="4952" y="46656"/>
                    <a:pt x="6157" y="48636"/>
                    <a:pt x="6157" y="50804"/>
                  </a:cubicBezTo>
                  <a:cubicBezTo>
                    <a:pt x="6157" y="52972"/>
                    <a:pt x="4952" y="54926"/>
                    <a:pt x="2998" y="55917"/>
                  </a:cubicBezTo>
                  <a:cubicBezTo>
                    <a:pt x="2972" y="55917"/>
                    <a:pt x="2945" y="55970"/>
                    <a:pt x="2945" y="56024"/>
                  </a:cubicBezTo>
                  <a:cubicBezTo>
                    <a:pt x="2891" y="58004"/>
                    <a:pt x="1821" y="59798"/>
                    <a:pt x="108" y="60815"/>
                  </a:cubicBezTo>
                  <a:cubicBezTo>
                    <a:pt x="54" y="60815"/>
                    <a:pt x="27" y="60868"/>
                    <a:pt x="27" y="60895"/>
                  </a:cubicBezTo>
                  <a:cubicBezTo>
                    <a:pt x="1" y="60949"/>
                    <a:pt x="27" y="61002"/>
                    <a:pt x="81" y="61029"/>
                  </a:cubicBezTo>
                  <a:cubicBezTo>
                    <a:pt x="1821" y="62046"/>
                    <a:pt x="2891" y="63839"/>
                    <a:pt x="2945" y="65847"/>
                  </a:cubicBezTo>
                  <a:cubicBezTo>
                    <a:pt x="2945" y="65900"/>
                    <a:pt x="2972" y="65927"/>
                    <a:pt x="2998" y="65954"/>
                  </a:cubicBezTo>
                  <a:cubicBezTo>
                    <a:pt x="4952" y="66944"/>
                    <a:pt x="6157" y="68898"/>
                    <a:pt x="6157" y="71066"/>
                  </a:cubicBezTo>
                  <a:cubicBezTo>
                    <a:pt x="6157" y="73234"/>
                    <a:pt x="4952" y="75188"/>
                    <a:pt x="2998" y="76178"/>
                  </a:cubicBezTo>
                  <a:cubicBezTo>
                    <a:pt x="2972" y="76178"/>
                    <a:pt x="2945" y="76232"/>
                    <a:pt x="2945" y="76285"/>
                  </a:cubicBezTo>
                  <a:cubicBezTo>
                    <a:pt x="2891" y="78266"/>
                    <a:pt x="1821" y="80086"/>
                    <a:pt x="81" y="81076"/>
                  </a:cubicBezTo>
                  <a:cubicBezTo>
                    <a:pt x="27" y="81130"/>
                    <a:pt x="1" y="81183"/>
                    <a:pt x="27" y="81264"/>
                  </a:cubicBezTo>
                  <a:cubicBezTo>
                    <a:pt x="60" y="81297"/>
                    <a:pt x="104" y="81320"/>
                    <a:pt x="145" y="81320"/>
                  </a:cubicBezTo>
                  <a:cubicBezTo>
                    <a:pt x="170" y="81320"/>
                    <a:pt x="194" y="81311"/>
                    <a:pt x="215" y="81290"/>
                  </a:cubicBezTo>
                  <a:cubicBezTo>
                    <a:pt x="2008" y="80273"/>
                    <a:pt x="3105" y="78427"/>
                    <a:pt x="3186" y="76366"/>
                  </a:cubicBezTo>
                  <a:cubicBezTo>
                    <a:pt x="5193" y="75322"/>
                    <a:pt x="6424" y="73314"/>
                    <a:pt x="6424" y="71066"/>
                  </a:cubicBezTo>
                  <a:cubicBezTo>
                    <a:pt x="6424" y="68818"/>
                    <a:pt x="5193" y="66784"/>
                    <a:pt x="3186" y="65766"/>
                  </a:cubicBezTo>
                  <a:cubicBezTo>
                    <a:pt x="3105" y="63786"/>
                    <a:pt x="2088" y="61992"/>
                    <a:pt x="402" y="60922"/>
                  </a:cubicBezTo>
                  <a:cubicBezTo>
                    <a:pt x="2088" y="59878"/>
                    <a:pt x="3105" y="58085"/>
                    <a:pt x="3186" y="56104"/>
                  </a:cubicBezTo>
                  <a:cubicBezTo>
                    <a:pt x="5193" y="55060"/>
                    <a:pt x="6424" y="53053"/>
                    <a:pt x="6424" y="50804"/>
                  </a:cubicBezTo>
                  <a:cubicBezTo>
                    <a:pt x="6424" y="48556"/>
                    <a:pt x="5193" y="46522"/>
                    <a:pt x="3186" y="45505"/>
                  </a:cubicBezTo>
                  <a:cubicBezTo>
                    <a:pt x="3159" y="43604"/>
                    <a:pt x="2088" y="41731"/>
                    <a:pt x="402" y="40660"/>
                  </a:cubicBezTo>
                  <a:cubicBezTo>
                    <a:pt x="1901" y="39723"/>
                    <a:pt x="3320" y="37877"/>
                    <a:pt x="3186" y="35816"/>
                  </a:cubicBezTo>
                  <a:cubicBezTo>
                    <a:pt x="5193" y="34799"/>
                    <a:pt x="6424" y="32764"/>
                    <a:pt x="6424" y="30543"/>
                  </a:cubicBezTo>
                  <a:cubicBezTo>
                    <a:pt x="6424" y="28295"/>
                    <a:pt x="5193" y="26260"/>
                    <a:pt x="3186" y="25243"/>
                  </a:cubicBezTo>
                  <a:cubicBezTo>
                    <a:pt x="3105" y="23236"/>
                    <a:pt x="2062" y="21443"/>
                    <a:pt x="402" y="20399"/>
                  </a:cubicBezTo>
                  <a:cubicBezTo>
                    <a:pt x="2088" y="19328"/>
                    <a:pt x="3186" y="17454"/>
                    <a:pt x="3186" y="15608"/>
                  </a:cubicBezTo>
                  <a:cubicBezTo>
                    <a:pt x="3186" y="15608"/>
                    <a:pt x="3186" y="15581"/>
                    <a:pt x="3186" y="15554"/>
                  </a:cubicBezTo>
                  <a:cubicBezTo>
                    <a:pt x="5193" y="14537"/>
                    <a:pt x="6424" y="12503"/>
                    <a:pt x="6424" y="10255"/>
                  </a:cubicBezTo>
                  <a:cubicBezTo>
                    <a:pt x="6424" y="8033"/>
                    <a:pt x="5193" y="5999"/>
                    <a:pt x="3186" y="4982"/>
                  </a:cubicBezTo>
                  <a:lnTo>
                    <a:pt x="3186" y="4955"/>
                  </a:lnTo>
                  <a:cubicBezTo>
                    <a:pt x="3186" y="3028"/>
                    <a:pt x="2008" y="1074"/>
                    <a:pt x="215" y="30"/>
                  </a:cubicBezTo>
                  <a:cubicBezTo>
                    <a:pt x="194" y="10"/>
                    <a:pt x="170" y="1"/>
                    <a:pt x="14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 name="Google Shape;1370;p59"/>
            <p:cNvSpPr/>
            <p:nvPr/>
          </p:nvSpPr>
          <p:spPr>
            <a:xfrm>
              <a:off x="839675" y="818875"/>
              <a:ext cx="159950" cy="2032875"/>
            </a:xfrm>
            <a:custGeom>
              <a:avLst/>
              <a:gdLst/>
              <a:ahLst/>
              <a:cxnLst/>
              <a:rect l="l" t="t" r="r" b="b"/>
              <a:pathLst>
                <a:path w="6398" h="81315" extrusionOk="0">
                  <a:moveTo>
                    <a:pt x="122" y="1"/>
                  </a:moveTo>
                  <a:cubicBezTo>
                    <a:pt x="83" y="1"/>
                    <a:pt x="44" y="20"/>
                    <a:pt x="27" y="70"/>
                  </a:cubicBezTo>
                  <a:cubicBezTo>
                    <a:pt x="0" y="70"/>
                    <a:pt x="0" y="97"/>
                    <a:pt x="0" y="124"/>
                  </a:cubicBezTo>
                  <a:cubicBezTo>
                    <a:pt x="0" y="178"/>
                    <a:pt x="27" y="204"/>
                    <a:pt x="54" y="231"/>
                  </a:cubicBezTo>
                  <a:cubicBezTo>
                    <a:pt x="1794" y="1248"/>
                    <a:pt x="2971" y="3175"/>
                    <a:pt x="2918" y="5022"/>
                  </a:cubicBezTo>
                  <a:cubicBezTo>
                    <a:pt x="2918" y="5076"/>
                    <a:pt x="2945" y="5129"/>
                    <a:pt x="2998" y="5156"/>
                  </a:cubicBezTo>
                  <a:cubicBezTo>
                    <a:pt x="4925" y="6119"/>
                    <a:pt x="6156" y="8073"/>
                    <a:pt x="6156" y="10268"/>
                  </a:cubicBezTo>
                  <a:cubicBezTo>
                    <a:pt x="6156" y="12436"/>
                    <a:pt x="4925" y="14390"/>
                    <a:pt x="2998" y="15354"/>
                  </a:cubicBezTo>
                  <a:cubicBezTo>
                    <a:pt x="2945" y="15380"/>
                    <a:pt x="2918" y="15434"/>
                    <a:pt x="2918" y="15487"/>
                  </a:cubicBezTo>
                  <a:cubicBezTo>
                    <a:pt x="2971" y="17334"/>
                    <a:pt x="1847" y="19235"/>
                    <a:pt x="81" y="20278"/>
                  </a:cubicBezTo>
                  <a:cubicBezTo>
                    <a:pt x="54" y="20278"/>
                    <a:pt x="27" y="20305"/>
                    <a:pt x="0" y="20359"/>
                  </a:cubicBezTo>
                  <a:cubicBezTo>
                    <a:pt x="0" y="20412"/>
                    <a:pt x="27" y="20466"/>
                    <a:pt x="54" y="20493"/>
                  </a:cubicBezTo>
                  <a:cubicBezTo>
                    <a:pt x="1794" y="21510"/>
                    <a:pt x="2864" y="23303"/>
                    <a:pt x="2918" y="25310"/>
                  </a:cubicBezTo>
                  <a:cubicBezTo>
                    <a:pt x="2918" y="25364"/>
                    <a:pt x="2945" y="25391"/>
                    <a:pt x="2998" y="25417"/>
                  </a:cubicBezTo>
                  <a:cubicBezTo>
                    <a:pt x="4925" y="26381"/>
                    <a:pt x="6156" y="28362"/>
                    <a:pt x="6156" y="30530"/>
                  </a:cubicBezTo>
                  <a:cubicBezTo>
                    <a:pt x="6156" y="32698"/>
                    <a:pt x="4925" y="34652"/>
                    <a:pt x="2998" y="35642"/>
                  </a:cubicBezTo>
                  <a:cubicBezTo>
                    <a:pt x="2945" y="35642"/>
                    <a:pt x="2918" y="35695"/>
                    <a:pt x="2918" y="35749"/>
                  </a:cubicBezTo>
                  <a:cubicBezTo>
                    <a:pt x="3078" y="37837"/>
                    <a:pt x="1606" y="39630"/>
                    <a:pt x="81" y="40540"/>
                  </a:cubicBezTo>
                  <a:cubicBezTo>
                    <a:pt x="54" y="40540"/>
                    <a:pt x="27" y="40594"/>
                    <a:pt x="0" y="40620"/>
                  </a:cubicBezTo>
                  <a:cubicBezTo>
                    <a:pt x="0" y="40674"/>
                    <a:pt x="27" y="40727"/>
                    <a:pt x="54" y="40754"/>
                  </a:cubicBezTo>
                  <a:cubicBezTo>
                    <a:pt x="1794" y="41771"/>
                    <a:pt x="2918" y="43645"/>
                    <a:pt x="2918" y="45545"/>
                  </a:cubicBezTo>
                  <a:cubicBezTo>
                    <a:pt x="2918" y="45545"/>
                    <a:pt x="2918" y="45545"/>
                    <a:pt x="2918" y="45572"/>
                  </a:cubicBezTo>
                  <a:cubicBezTo>
                    <a:pt x="2918" y="45626"/>
                    <a:pt x="2945" y="45652"/>
                    <a:pt x="2998" y="45679"/>
                  </a:cubicBezTo>
                  <a:cubicBezTo>
                    <a:pt x="4925" y="46669"/>
                    <a:pt x="6156" y="48623"/>
                    <a:pt x="6156" y="50791"/>
                  </a:cubicBezTo>
                  <a:cubicBezTo>
                    <a:pt x="6156" y="52959"/>
                    <a:pt x="4925" y="54913"/>
                    <a:pt x="2998" y="55904"/>
                  </a:cubicBezTo>
                  <a:cubicBezTo>
                    <a:pt x="2945" y="55930"/>
                    <a:pt x="2918" y="55957"/>
                    <a:pt x="2918" y="56011"/>
                  </a:cubicBezTo>
                  <a:cubicBezTo>
                    <a:pt x="2864" y="57991"/>
                    <a:pt x="1820" y="59785"/>
                    <a:pt x="81" y="60802"/>
                  </a:cubicBezTo>
                  <a:cubicBezTo>
                    <a:pt x="54" y="60828"/>
                    <a:pt x="27" y="60855"/>
                    <a:pt x="0" y="60882"/>
                  </a:cubicBezTo>
                  <a:cubicBezTo>
                    <a:pt x="0" y="60935"/>
                    <a:pt x="27" y="60989"/>
                    <a:pt x="54" y="61016"/>
                  </a:cubicBezTo>
                  <a:cubicBezTo>
                    <a:pt x="1794" y="62033"/>
                    <a:pt x="2864" y="63826"/>
                    <a:pt x="2918" y="65834"/>
                  </a:cubicBezTo>
                  <a:cubicBezTo>
                    <a:pt x="2918" y="65887"/>
                    <a:pt x="2945" y="65914"/>
                    <a:pt x="2998" y="65941"/>
                  </a:cubicBezTo>
                  <a:cubicBezTo>
                    <a:pt x="4925" y="66931"/>
                    <a:pt x="6156" y="68885"/>
                    <a:pt x="6156" y="71053"/>
                  </a:cubicBezTo>
                  <a:cubicBezTo>
                    <a:pt x="6156" y="73221"/>
                    <a:pt x="4925" y="75175"/>
                    <a:pt x="2998" y="76165"/>
                  </a:cubicBezTo>
                  <a:cubicBezTo>
                    <a:pt x="2945" y="76192"/>
                    <a:pt x="2918" y="76219"/>
                    <a:pt x="2918" y="76272"/>
                  </a:cubicBezTo>
                  <a:cubicBezTo>
                    <a:pt x="2864" y="78280"/>
                    <a:pt x="1794" y="80073"/>
                    <a:pt x="81" y="81090"/>
                  </a:cubicBezTo>
                  <a:cubicBezTo>
                    <a:pt x="0" y="81117"/>
                    <a:pt x="0" y="81197"/>
                    <a:pt x="27" y="81251"/>
                  </a:cubicBezTo>
                  <a:cubicBezTo>
                    <a:pt x="47" y="81290"/>
                    <a:pt x="95" y="81315"/>
                    <a:pt x="140" y="81315"/>
                  </a:cubicBezTo>
                  <a:cubicBezTo>
                    <a:pt x="157" y="81315"/>
                    <a:pt x="173" y="81311"/>
                    <a:pt x="188" y="81304"/>
                  </a:cubicBezTo>
                  <a:cubicBezTo>
                    <a:pt x="1981" y="80260"/>
                    <a:pt x="3105" y="78413"/>
                    <a:pt x="3159" y="76352"/>
                  </a:cubicBezTo>
                  <a:cubicBezTo>
                    <a:pt x="5166" y="75309"/>
                    <a:pt x="6397" y="73301"/>
                    <a:pt x="6397" y="71053"/>
                  </a:cubicBezTo>
                  <a:cubicBezTo>
                    <a:pt x="6397" y="68805"/>
                    <a:pt x="5166" y="66797"/>
                    <a:pt x="3159" y="65753"/>
                  </a:cubicBezTo>
                  <a:cubicBezTo>
                    <a:pt x="3105" y="63773"/>
                    <a:pt x="2061" y="61979"/>
                    <a:pt x="375" y="60909"/>
                  </a:cubicBezTo>
                  <a:cubicBezTo>
                    <a:pt x="2061" y="59865"/>
                    <a:pt x="3105" y="58072"/>
                    <a:pt x="3159" y="56091"/>
                  </a:cubicBezTo>
                  <a:cubicBezTo>
                    <a:pt x="5166" y="55047"/>
                    <a:pt x="6397" y="53040"/>
                    <a:pt x="6397" y="50791"/>
                  </a:cubicBezTo>
                  <a:cubicBezTo>
                    <a:pt x="6397" y="48543"/>
                    <a:pt x="5166" y="46536"/>
                    <a:pt x="3159" y="45492"/>
                  </a:cubicBezTo>
                  <a:cubicBezTo>
                    <a:pt x="3159" y="43591"/>
                    <a:pt x="2061" y="41718"/>
                    <a:pt x="375" y="40647"/>
                  </a:cubicBezTo>
                  <a:cubicBezTo>
                    <a:pt x="1901" y="39710"/>
                    <a:pt x="3292" y="37890"/>
                    <a:pt x="3185" y="35829"/>
                  </a:cubicBezTo>
                  <a:cubicBezTo>
                    <a:pt x="5166" y="34785"/>
                    <a:pt x="6397" y="32751"/>
                    <a:pt x="6397" y="30530"/>
                  </a:cubicBezTo>
                  <a:cubicBezTo>
                    <a:pt x="6397" y="28281"/>
                    <a:pt x="5166" y="26247"/>
                    <a:pt x="3159" y="25230"/>
                  </a:cubicBezTo>
                  <a:cubicBezTo>
                    <a:pt x="3078" y="23223"/>
                    <a:pt x="2035" y="21429"/>
                    <a:pt x="375" y="20386"/>
                  </a:cubicBezTo>
                  <a:cubicBezTo>
                    <a:pt x="2061" y="19315"/>
                    <a:pt x="3159" y="17441"/>
                    <a:pt x="3159" y="15595"/>
                  </a:cubicBezTo>
                  <a:cubicBezTo>
                    <a:pt x="3159" y="15595"/>
                    <a:pt x="3159" y="15568"/>
                    <a:pt x="3159" y="15541"/>
                  </a:cubicBezTo>
                  <a:cubicBezTo>
                    <a:pt x="5166" y="14524"/>
                    <a:pt x="6397" y="12490"/>
                    <a:pt x="6397" y="10268"/>
                  </a:cubicBezTo>
                  <a:cubicBezTo>
                    <a:pt x="6397" y="8020"/>
                    <a:pt x="5166" y="5986"/>
                    <a:pt x="3159" y="4969"/>
                  </a:cubicBezTo>
                  <a:lnTo>
                    <a:pt x="3159" y="4942"/>
                  </a:lnTo>
                  <a:cubicBezTo>
                    <a:pt x="3159" y="3041"/>
                    <a:pt x="1981" y="1061"/>
                    <a:pt x="188" y="17"/>
                  </a:cubicBezTo>
                  <a:cubicBezTo>
                    <a:pt x="168" y="7"/>
                    <a:pt x="145" y="1"/>
                    <a:pt x="12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 name="Google Shape;1371;p59"/>
            <p:cNvSpPr/>
            <p:nvPr/>
          </p:nvSpPr>
          <p:spPr>
            <a:xfrm>
              <a:off x="685775" y="566950"/>
              <a:ext cx="159950" cy="2033000"/>
            </a:xfrm>
            <a:custGeom>
              <a:avLst/>
              <a:gdLst/>
              <a:ahLst/>
              <a:cxnLst/>
              <a:rect l="l" t="t" r="r" b="b"/>
              <a:pathLst>
                <a:path w="6398" h="81320" extrusionOk="0">
                  <a:moveTo>
                    <a:pt x="119" y="1"/>
                  </a:moveTo>
                  <a:cubicBezTo>
                    <a:pt x="81" y="1"/>
                    <a:pt x="44" y="24"/>
                    <a:pt x="27" y="57"/>
                  </a:cubicBezTo>
                  <a:cubicBezTo>
                    <a:pt x="27" y="84"/>
                    <a:pt x="0" y="110"/>
                    <a:pt x="0" y="137"/>
                  </a:cubicBezTo>
                  <a:cubicBezTo>
                    <a:pt x="0" y="164"/>
                    <a:pt x="27" y="217"/>
                    <a:pt x="81" y="244"/>
                  </a:cubicBezTo>
                  <a:cubicBezTo>
                    <a:pt x="1820" y="1261"/>
                    <a:pt x="2944" y="3188"/>
                    <a:pt x="2918" y="5035"/>
                  </a:cubicBezTo>
                  <a:cubicBezTo>
                    <a:pt x="2918" y="5089"/>
                    <a:pt x="2944" y="5142"/>
                    <a:pt x="2998" y="5169"/>
                  </a:cubicBezTo>
                  <a:cubicBezTo>
                    <a:pt x="4952" y="6133"/>
                    <a:pt x="6156" y="8086"/>
                    <a:pt x="6156" y="10255"/>
                  </a:cubicBezTo>
                  <a:cubicBezTo>
                    <a:pt x="6156" y="12449"/>
                    <a:pt x="4952" y="14403"/>
                    <a:pt x="2998" y="15367"/>
                  </a:cubicBezTo>
                  <a:cubicBezTo>
                    <a:pt x="2944" y="15394"/>
                    <a:pt x="2918" y="15447"/>
                    <a:pt x="2918" y="15501"/>
                  </a:cubicBezTo>
                  <a:cubicBezTo>
                    <a:pt x="2998" y="17347"/>
                    <a:pt x="1847" y="19248"/>
                    <a:pt x="81" y="20292"/>
                  </a:cubicBezTo>
                  <a:cubicBezTo>
                    <a:pt x="54" y="20292"/>
                    <a:pt x="27" y="20318"/>
                    <a:pt x="27" y="20372"/>
                  </a:cubicBezTo>
                  <a:cubicBezTo>
                    <a:pt x="0" y="20425"/>
                    <a:pt x="27" y="20479"/>
                    <a:pt x="81" y="20506"/>
                  </a:cubicBezTo>
                  <a:cubicBezTo>
                    <a:pt x="1794" y="21496"/>
                    <a:pt x="2864" y="23316"/>
                    <a:pt x="2918" y="25324"/>
                  </a:cubicBezTo>
                  <a:cubicBezTo>
                    <a:pt x="2918" y="25350"/>
                    <a:pt x="2944" y="25404"/>
                    <a:pt x="2998" y="25431"/>
                  </a:cubicBezTo>
                  <a:cubicBezTo>
                    <a:pt x="4952" y="26394"/>
                    <a:pt x="6156" y="28348"/>
                    <a:pt x="6156" y="30543"/>
                  </a:cubicBezTo>
                  <a:cubicBezTo>
                    <a:pt x="6156" y="32711"/>
                    <a:pt x="4952" y="34665"/>
                    <a:pt x="2998" y="35628"/>
                  </a:cubicBezTo>
                  <a:cubicBezTo>
                    <a:pt x="2944" y="35655"/>
                    <a:pt x="2918" y="35709"/>
                    <a:pt x="2918" y="35762"/>
                  </a:cubicBezTo>
                  <a:cubicBezTo>
                    <a:pt x="3078" y="37823"/>
                    <a:pt x="1633" y="39643"/>
                    <a:pt x="81" y="40553"/>
                  </a:cubicBezTo>
                  <a:cubicBezTo>
                    <a:pt x="54" y="40553"/>
                    <a:pt x="27" y="40580"/>
                    <a:pt x="27" y="40633"/>
                  </a:cubicBezTo>
                  <a:cubicBezTo>
                    <a:pt x="0" y="40687"/>
                    <a:pt x="27" y="40741"/>
                    <a:pt x="81" y="40767"/>
                  </a:cubicBezTo>
                  <a:cubicBezTo>
                    <a:pt x="1820" y="41784"/>
                    <a:pt x="2918" y="43658"/>
                    <a:pt x="2918" y="45532"/>
                  </a:cubicBezTo>
                  <a:cubicBezTo>
                    <a:pt x="2918" y="45558"/>
                    <a:pt x="2918" y="45558"/>
                    <a:pt x="2918" y="45585"/>
                  </a:cubicBezTo>
                  <a:cubicBezTo>
                    <a:pt x="2918" y="45612"/>
                    <a:pt x="2944" y="45665"/>
                    <a:pt x="2998" y="45692"/>
                  </a:cubicBezTo>
                  <a:cubicBezTo>
                    <a:pt x="4952" y="46656"/>
                    <a:pt x="6156" y="48636"/>
                    <a:pt x="6156" y="50804"/>
                  </a:cubicBezTo>
                  <a:cubicBezTo>
                    <a:pt x="6156" y="52972"/>
                    <a:pt x="4952" y="54926"/>
                    <a:pt x="2998" y="55917"/>
                  </a:cubicBezTo>
                  <a:cubicBezTo>
                    <a:pt x="2944" y="55917"/>
                    <a:pt x="2918" y="55970"/>
                    <a:pt x="2918" y="56024"/>
                  </a:cubicBezTo>
                  <a:cubicBezTo>
                    <a:pt x="2891" y="58004"/>
                    <a:pt x="1820" y="59798"/>
                    <a:pt x="81" y="60815"/>
                  </a:cubicBezTo>
                  <a:cubicBezTo>
                    <a:pt x="54" y="60815"/>
                    <a:pt x="27" y="60868"/>
                    <a:pt x="27" y="60895"/>
                  </a:cubicBezTo>
                  <a:cubicBezTo>
                    <a:pt x="0" y="60949"/>
                    <a:pt x="27" y="61002"/>
                    <a:pt x="81" y="61029"/>
                  </a:cubicBezTo>
                  <a:cubicBezTo>
                    <a:pt x="1820" y="62046"/>
                    <a:pt x="2891" y="63839"/>
                    <a:pt x="2918" y="65847"/>
                  </a:cubicBezTo>
                  <a:cubicBezTo>
                    <a:pt x="2918" y="65900"/>
                    <a:pt x="2944" y="65927"/>
                    <a:pt x="2998" y="65954"/>
                  </a:cubicBezTo>
                  <a:cubicBezTo>
                    <a:pt x="4952" y="66944"/>
                    <a:pt x="6156" y="68898"/>
                    <a:pt x="6156" y="71066"/>
                  </a:cubicBezTo>
                  <a:cubicBezTo>
                    <a:pt x="6156" y="73234"/>
                    <a:pt x="4952" y="75188"/>
                    <a:pt x="2998" y="76178"/>
                  </a:cubicBezTo>
                  <a:cubicBezTo>
                    <a:pt x="2944" y="76178"/>
                    <a:pt x="2918" y="76232"/>
                    <a:pt x="2918" y="76285"/>
                  </a:cubicBezTo>
                  <a:cubicBezTo>
                    <a:pt x="2891" y="78293"/>
                    <a:pt x="1820" y="80086"/>
                    <a:pt x="81" y="81076"/>
                  </a:cubicBezTo>
                  <a:cubicBezTo>
                    <a:pt x="27" y="81130"/>
                    <a:pt x="0" y="81183"/>
                    <a:pt x="27" y="81264"/>
                  </a:cubicBezTo>
                  <a:cubicBezTo>
                    <a:pt x="60" y="81297"/>
                    <a:pt x="93" y="81320"/>
                    <a:pt x="133" y="81320"/>
                  </a:cubicBezTo>
                  <a:cubicBezTo>
                    <a:pt x="157" y="81320"/>
                    <a:pt x="184" y="81311"/>
                    <a:pt x="214" y="81290"/>
                  </a:cubicBezTo>
                  <a:cubicBezTo>
                    <a:pt x="2008" y="80273"/>
                    <a:pt x="3105" y="78427"/>
                    <a:pt x="3185" y="76366"/>
                  </a:cubicBezTo>
                  <a:cubicBezTo>
                    <a:pt x="5166" y="75322"/>
                    <a:pt x="6397" y="73314"/>
                    <a:pt x="6397" y="71066"/>
                  </a:cubicBezTo>
                  <a:cubicBezTo>
                    <a:pt x="6397" y="68818"/>
                    <a:pt x="5166" y="66784"/>
                    <a:pt x="3185" y="65766"/>
                  </a:cubicBezTo>
                  <a:cubicBezTo>
                    <a:pt x="3105" y="63786"/>
                    <a:pt x="2061" y="61992"/>
                    <a:pt x="375" y="60922"/>
                  </a:cubicBezTo>
                  <a:cubicBezTo>
                    <a:pt x="2061" y="59878"/>
                    <a:pt x="3105" y="58085"/>
                    <a:pt x="3185" y="56104"/>
                  </a:cubicBezTo>
                  <a:cubicBezTo>
                    <a:pt x="5166" y="55060"/>
                    <a:pt x="6397" y="53053"/>
                    <a:pt x="6397" y="50804"/>
                  </a:cubicBezTo>
                  <a:cubicBezTo>
                    <a:pt x="6397" y="48556"/>
                    <a:pt x="5166" y="46522"/>
                    <a:pt x="3185" y="45505"/>
                  </a:cubicBezTo>
                  <a:cubicBezTo>
                    <a:pt x="3159" y="43604"/>
                    <a:pt x="2088" y="41731"/>
                    <a:pt x="375" y="40660"/>
                  </a:cubicBezTo>
                  <a:cubicBezTo>
                    <a:pt x="1901" y="39723"/>
                    <a:pt x="3292" y="37903"/>
                    <a:pt x="3185" y="35816"/>
                  </a:cubicBezTo>
                  <a:cubicBezTo>
                    <a:pt x="5166" y="34799"/>
                    <a:pt x="6397" y="32764"/>
                    <a:pt x="6397" y="30543"/>
                  </a:cubicBezTo>
                  <a:cubicBezTo>
                    <a:pt x="6397" y="28295"/>
                    <a:pt x="5166" y="26260"/>
                    <a:pt x="3185" y="25243"/>
                  </a:cubicBezTo>
                  <a:cubicBezTo>
                    <a:pt x="3078" y="23236"/>
                    <a:pt x="2061" y="21443"/>
                    <a:pt x="375" y="20399"/>
                  </a:cubicBezTo>
                  <a:cubicBezTo>
                    <a:pt x="2088" y="19328"/>
                    <a:pt x="3185" y="17401"/>
                    <a:pt x="3185" y="15554"/>
                  </a:cubicBezTo>
                  <a:cubicBezTo>
                    <a:pt x="5166" y="14537"/>
                    <a:pt x="6397" y="12503"/>
                    <a:pt x="6397" y="10255"/>
                  </a:cubicBezTo>
                  <a:cubicBezTo>
                    <a:pt x="6397" y="8033"/>
                    <a:pt x="5166" y="5999"/>
                    <a:pt x="3185" y="4982"/>
                  </a:cubicBezTo>
                  <a:lnTo>
                    <a:pt x="3185" y="4955"/>
                  </a:lnTo>
                  <a:cubicBezTo>
                    <a:pt x="3185" y="3028"/>
                    <a:pt x="1981" y="1074"/>
                    <a:pt x="188" y="30"/>
                  </a:cubicBezTo>
                  <a:cubicBezTo>
                    <a:pt x="167" y="10"/>
                    <a:pt x="143" y="1"/>
                    <a:pt x="1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 name="Google Shape;1372;p59"/>
            <p:cNvSpPr/>
            <p:nvPr/>
          </p:nvSpPr>
          <p:spPr>
            <a:xfrm>
              <a:off x="531875" y="818875"/>
              <a:ext cx="160600" cy="2032875"/>
            </a:xfrm>
            <a:custGeom>
              <a:avLst/>
              <a:gdLst/>
              <a:ahLst/>
              <a:cxnLst/>
              <a:rect l="l" t="t" r="r" b="b"/>
              <a:pathLst>
                <a:path w="6424" h="81315" extrusionOk="0">
                  <a:moveTo>
                    <a:pt x="147" y="1"/>
                  </a:moveTo>
                  <a:cubicBezTo>
                    <a:pt x="106" y="1"/>
                    <a:pt x="61" y="20"/>
                    <a:pt x="27" y="70"/>
                  </a:cubicBezTo>
                  <a:cubicBezTo>
                    <a:pt x="27" y="70"/>
                    <a:pt x="27" y="97"/>
                    <a:pt x="27" y="124"/>
                  </a:cubicBezTo>
                  <a:cubicBezTo>
                    <a:pt x="27" y="178"/>
                    <a:pt x="54" y="204"/>
                    <a:pt x="80" y="231"/>
                  </a:cubicBezTo>
                  <a:cubicBezTo>
                    <a:pt x="1820" y="1248"/>
                    <a:pt x="2971" y="3175"/>
                    <a:pt x="2944" y="5022"/>
                  </a:cubicBezTo>
                  <a:cubicBezTo>
                    <a:pt x="2944" y="5076"/>
                    <a:pt x="2971" y="5129"/>
                    <a:pt x="2998" y="5156"/>
                  </a:cubicBezTo>
                  <a:cubicBezTo>
                    <a:pt x="4952" y="6119"/>
                    <a:pt x="6156" y="8073"/>
                    <a:pt x="6156" y="10268"/>
                  </a:cubicBezTo>
                  <a:cubicBezTo>
                    <a:pt x="6156" y="12436"/>
                    <a:pt x="4952" y="14390"/>
                    <a:pt x="2998" y="15354"/>
                  </a:cubicBezTo>
                  <a:cubicBezTo>
                    <a:pt x="2971" y="15380"/>
                    <a:pt x="2944" y="15461"/>
                    <a:pt x="2944" y="15487"/>
                  </a:cubicBezTo>
                  <a:cubicBezTo>
                    <a:pt x="2998" y="17334"/>
                    <a:pt x="1847" y="19235"/>
                    <a:pt x="107" y="20278"/>
                  </a:cubicBezTo>
                  <a:cubicBezTo>
                    <a:pt x="54" y="20278"/>
                    <a:pt x="27" y="20305"/>
                    <a:pt x="27" y="20359"/>
                  </a:cubicBezTo>
                  <a:cubicBezTo>
                    <a:pt x="0" y="20412"/>
                    <a:pt x="27" y="20466"/>
                    <a:pt x="80" y="20493"/>
                  </a:cubicBezTo>
                  <a:cubicBezTo>
                    <a:pt x="1793" y="21510"/>
                    <a:pt x="2864" y="23303"/>
                    <a:pt x="2944" y="25310"/>
                  </a:cubicBezTo>
                  <a:cubicBezTo>
                    <a:pt x="2944" y="25364"/>
                    <a:pt x="2971" y="25391"/>
                    <a:pt x="2998" y="25417"/>
                  </a:cubicBezTo>
                  <a:cubicBezTo>
                    <a:pt x="4952" y="26381"/>
                    <a:pt x="6156" y="28362"/>
                    <a:pt x="6156" y="30530"/>
                  </a:cubicBezTo>
                  <a:cubicBezTo>
                    <a:pt x="6156" y="32698"/>
                    <a:pt x="4952" y="34652"/>
                    <a:pt x="2998" y="35642"/>
                  </a:cubicBezTo>
                  <a:cubicBezTo>
                    <a:pt x="2971" y="35642"/>
                    <a:pt x="2944" y="35695"/>
                    <a:pt x="2944" y="35749"/>
                  </a:cubicBezTo>
                  <a:cubicBezTo>
                    <a:pt x="3105" y="37837"/>
                    <a:pt x="1633" y="39630"/>
                    <a:pt x="107" y="40540"/>
                  </a:cubicBezTo>
                  <a:cubicBezTo>
                    <a:pt x="54" y="40540"/>
                    <a:pt x="27" y="40594"/>
                    <a:pt x="27" y="40620"/>
                  </a:cubicBezTo>
                  <a:cubicBezTo>
                    <a:pt x="0" y="40674"/>
                    <a:pt x="27" y="40727"/>
                    <a:pt x="80" y="40754"/>
                  </a:cubicBezTo>
                  <a:cubicBezTo>
                    <a:pt x="1820" y="41771"/>
                    <a:pt x="2944" y="43645"/>
                    <a:pt x="2944" y="45545"/>
                  </a:cubicBezTo>
                  <a:cubicBezTo>
                    <a:pt x="2944" y="45545"/>
                    <a:pt x="2944" y="45545"/>
                    <a:pt x="2944" y="45572"/>
                  </a:cubicBezTo>
                  <a:cubicBezTo>
                    <a:pt x="2944" y="45626"/>
                    <a:pt x="2971" y="45652"/>
                    <a:pt x="2998" y="45679"/>
                  </a:cubicBezTo>
                  <a:cubicBezTo>
                    <a:pt x="4952" y="46669"/>
                    <a:pt x="6156" y="48623"/>
                    <a:pt x="6156" y="50791"/>
                  </a:cubicBezTo>
                  <a:cubicBezTo>
                    <a:pt x="6156" y="52959"/>
                    <a:pt x="4952" y="54913"/>
                    <a:pt x="2998" y="55904"/>
                  </a:cubicBezTo>
                  <a:cubicBezTo>
                    <a:pt x="2971" y="55930"/>
                    <a:pt x="2944" y="55957"/>
                    <a:pt x="2944" y="56011"/>
                  </a:cubicBezTo>
                  <a:cubicBezTo>
                    <a:pt x="2891" y="57991"/>
                    <a:pt x="1820" y="59785"/>
                    <a:pt x="107" y="60802"/>
                  </a:cubicBezTo>
                  <a:cubicBezTo>
                    <a:pt x="54" y="60828"/>
                    <a:pt x="27" y="60855"/>
                    <a:pt x="27" y="60882"/>
                  </a:cubicBezTo>
                  <a:cubicBezTo>
                    <a:pt x="0" y="60935"/>
                    <a:pt x="27" y="60989"/>
                    <a:pt x="80" y="61016"/>
                  </a:cubicBezTo>
                  <a:cubicBezTo>
                    <a:pt x="1820" y="62033"/>
                    <a:pt x="2891" y="63826"/>
                    <a:pt x="2944" y="65834"/>
                  </a:cubicBezTo>
                  <a:cubicBezTo>
                    <a:pt x="2944" y="65887"/>
                    <a:pt x="2971" y="65914"/>
                    <a:pt x="2998" y="65941"/>
                  </a:cubicBezTo>
                  <a:cubicBezTo>
                    <a:pt x="4952" y="66931"/>
                    <a:pt x="6156" y="68885"/>
                    <a:pt x="6156" y="71053"/>
                  </a:cubicBezTo>
                  <a:cubicBezTo>
                    <a:pt x="6156" y="73221"/>
                    <a:pt x="4952" y="75175"/>
                    <a:pt x="2998" y="76165"/>
                  </a:cubicBezTo>
                  <a:cubicBezTo>
                    <a:pt x="2971" y="76192"/>
                    <a:pt x="2944" y="76219"/>
                    <a:pt x="2944" y="76272"/>
                  </a:cubicBezTo>
                  <a:cubicBezTo>
                    <a:pt x="2891" y="78280"/>
                    <a:pt x="1820" y="80073"/>
                    <a:pt x="80" y="81090"/>
                  </a:cubicBezTo>
                  <a:cubicBezTo>
                    <a:pt x="27" y="81117"/>
                    <a:pt x="0" y="81197"/>
                    <a:pt x="54" y="81251"/>
                  </a:cubicBezTo>
                  <a:cubicBezTo>
                    <a:pt x="73" y="81290"/>
                    <a:pt x="122" y="81315"/>
                    <a:pt x="167" y="81315"/>
                  </a:cubicBezTo>
                  <a:cubicBezTo>
                    <a:pt x="184" y="81315"/>
                    <a:pt x="200" y="81311"/>
                    <a:pt x="214" y="81304"/>
                  </a:cubicBezTo>
                  <a:cubicBezTo>
                    <a:pt x="2008" y="80260"/>
                    <a:pt x="3105" y="78413"/>
                    <a:pt x="3185" y="76352"/>
                  </a:cubicBezTo>
                  <a:cubicBezTo>
                    <a:pt x="5193" y="75309"/>
                    <a:pt x="6424" y="73301"/>
                    <a:pt x="6424" y="71053"/>
                  </a:cubicBezTo>
                  <a:cubicBezTo>
                    <a:pt x="6424" y="68805"/>
                    <a:pt x="5193" y="66797"/>
                    <a:pt x="3185" y="65753"/>
                  </a:cubicBezTo>
                  <a:cubicBezTo>
                    <a:pt x="3105" y="63773"/>
                    <a:pt x="2088" y="61979"/>
                    <a:pt x="402" y="60909"/>
                  </a:cubicBezTo>
                  <a:cubicBezTo>
                    <a:pt x="2088" y="59865"/>
                    <a:pt x="3105" y="58072"/>
                    <a:pt x="3185" y="56091"/>
                  </a:cubicBezTo>
                  <a:cubicBezTo>
                    <a:pt x="5193" y="55047"/>
                    <a:pt x="6424" y="53040"/>
                    <a:pt x="6424" y="50791"/>
                  </a:cubicBezTo>
                  <a:cubicBezTo>
                    <a:pt x="6424" y="48543"/>
                    <a:pt x="5193" y="46536"/>
                    <a:pt x="3185" y="45492"/>
                  </a:cubicBezTo>
                  <a:cubicBezTo>
                    <a:pt x="3185" y="43591"/>
                    <a:pt x="2088" y="41718"/>
                    <a:pt x="402" y="40647"/>
                  </a:cubicBezTo>
                  <a:cubicBezTo>
                    <a:pt x="1900" y="39710"/>
                    <a:pt x="3319" y="37890"/>
                    <a:pt x="3185" y="35829"/>
                  </a:cubicBezTo>
                  <a:cubicBezTo>
                    <a:pt x="5193" y="34785"/>
                    <a:pt x="6424" y="32751"/>
                    <a:pt x="6424" y="30530"/>
                  </a:cubicBezTo>
                  <a:cubicBezTo>
                    <a:pt x="6424" y="28281"/>
                    <a:pt x="5193" y="26247"/>
                    <a:pt x="3185" y="25230"/>
                  </a:cubicBezTo>
                  <a:cubicBezTo>
                    <a:pt x="3105" y="23223"/>
                    <a:pt x="2061" y="21429"/>
                    <a:pt x="402" y="20386"/>
                  </a:cubicBezTo>
                  <a:cubicBezTo>
                    <a:pt x="2088" y="19315"/>
                    <a:pt x="3185" y="17441"/>
                    <a:pt x="3185" y="15595"/>
                  </a:cubicBezTo>
                  <a:cubicBezTo>
                    <a:pt x="3185" y="15595"/>
                    <a:pt x="3185" y="15568"/>
                    <a:pt x="3185" y="15541"/>
                  </a:cubicBezTo>
                  <a:cubicBezTo>
                    <a:pt x="5193" y="14524"/>
                    <a:pt x="6424" y="12490"/>
                    <a:pt x="6424" y="10268"/>
                  </a:cubicBezTo>
                  <a:cubicBezTo>
                    <a:pt x="6424" y="8020"/>
                    <a:pt x="5193" y="5986"/>
                    <a:pt x="3185" y="4969"/>
                  </a:cubicBezTo>
                  <a:lnTo>
                    <a:pt x="3185" y="4942"/>
                  </a:lnTo>
                  <a:cubicBezTo>
                    <a:pt x="3185" y="3041"/>
                    <a:pt x="2008" y="1061"/>
                    <a:pt x="214" y="17"/>
                  </a:cubicBezTo>
                  <a:cubicBezTo>
                    <a:pt x="195" y="7"/>
                    <a:pt x="171" y="1"/>
                    <a:pt x="14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 name="Google Shape;1373;p59"/>
            <p:cNvSpPr/>
            <p:nvPr/>
          </p:nvSpPr>
          <p:spPr>
            <a:xfrm>
              <a:off x="378625" y="566950"/>
              <a:ext cx="159950" cy="2033000"/>
            </a:xfrm>
            <a:custGeom>
              <a:avLst/>
              <a:gdLst/>
              <a:ahLst/>
              <a:cxnLst/>
              <a:rect l="l" t="t" r="r" b="b"/>
              <a:pathLst>
                <a:path w="6398" h="81320" extrusionOk="0">
                  <a:moveTo>
                    <a:pt x="120" y="1"/>
                  </a:moveTo>
                  <a:cubicBezTo>
                    <a:pt x="81" y="1"/>
                    <a:pt x="44" y="24"/>
                    <a:pt x="28" y="57"/>
                  </a:cubicBezTo>
                  <a:cubicBezTo>
                    <a:pt x="1" y="84"/>
                    <a:pt x="1" y="110"/>
                    <a:pt x="1" y="137"/>
                  </a:cubicBezTo>
                  <a:cubicBezTo>
                    <a:pt x="1" y="164"/>
                    <a:pt x="28" y="217"/>
                    <a:pt x="54" y="244"/>
                  </a:cubicBezTo>
                  <a:cubicBezTo>
                    <a:pt x="1821" y="1261"/>
                    <a:pt x="2972" y="3188"/>
                    <a:pt x="2918" y="5035"/>
                  </a:cubicBezTo>
                  <a:cubicBezTo>
                    <a:pt x="2918" y="5116"/>
                    <a:pt x="2945" y="5142"/>
                    <a:pt x="2999" y="5169"/>
                  </a:cubicBezTo>
                  <a:cubicBezTo>
                    <a:pt x="4952" y="6133"/>
                    <a:pt x="6157" y="8086"/>
                    <a:pt x="6157" y="10255"/>
                  </a:cubicBezTo>
                  <a:cubicBezTo>
                    <a:pt x="6157" y="12449"/>
                    <a:pt x="4952" y="14403"/>
                    <a:pt x="2999" y="15367"/>
                  </a:cubicBezTo>
                  <a:cubicBezTo>
                    <a:pt x="2945" y="15394"/>
                    <a:pt x="2918" y="15447"/>
                    <a:pt x="2918" y="15501"/>
                  </a:cubicBezTo>
                  <a:cubicBezTo>
                    <a:pt x="2972" y="17347"/>
                    <a:pt x="1848" y="19248"/>
                    <a:pt x="81" y="20292"/>
                  </a:cubicBezTo>
                  <a:cubicBezTo>
                    <a:pt x="54" y="20292"/>
                    <a:pt x="28" y="20318"/>
                    <a:pt x="1" y="20372"/>
                  </a:cubicBezTo>
                  <a:cubicBezTo>
                    <a:pt x="1" y="20425"/>
                    <a:pt x="28" y="20479"/>
                    <a:pt x="54" y="20506"/>
                  </a:cubicBezTo>
                  <a:cubicBezTo>
                    <a:pt x="1794" y="21496"/>
                    <a:pt x="2865" y="23316"/>
                    <a:pt x="2918" y="25324"/>
                  </a:cubicBezTo>
                  <a:cubicBezTo>
                    <a:pt x="2918" y="25350"/>
                    <a:pt x="2945" y="25404"/>
                    <a:pt x="2999" y="25431"/>
                  </a:cubicBezTo>
                  <a:cubicBezTo>
                    <a:pt x="4952" y="26394"/>
                    <a:pt x="6157" y="28348"/>
                    <a:pt x="6157" y="30543"/>
                  </a:cubicBezTo>
                  <a:cubicBezTo>
                    <a:pt x="6157" y="32711"/>
                    <a:pt x="4952" y="34665"/>
                    <a:pt x="2999" y="35628"/>
                  </a:cubicBezTo>
                  <a:cubicBezTo>
                    <a:pt x="2945" y="35655"/>
                    <a:pt x="2918" y="35709"/>
                    <a:pt x="2918" y="35762"/>
                  </a:cubicBezTo>
                  <a:cubicBezTo>
                    <a:pt x="3079" y="37823"/>
                    <a:pt x="1607" y="39643"/>
                    <a:pt x="81" y="40553"/>
                  </a:cubicBezTo>
                  <a:cubicBezTo>
                    <a:pt x="54" y="40553"/>
                    <a:pt x="28" y="40580"/>
                    <a:pt x="1" y="40633"/>
                  </a:cubicBezTo>
                  <a:cubicBezTo>
                    <a:pt x="1" y="40687"/>
                    <a:pt x="28" y="40741"/>
                    <a:pt x="54" y="40767"/>
                  </a:cubicBezTo>
                  <a:cubicBezTo>
                    <a:pt x="1794" y="41784"/>
                    <a:pt x="2918" y="43658"/>
                    <a:pt x="2918" y="45532"/>
                  </a:cubicBezTo>
                  <a:cubicBezTo>
                    <a:pt x="2918" y="45558"/>
                    <a:pt x="2918" y="45558"/>
                    <a:pt x="2918" y="45585"/>
                  </a:cubicBezTo>
                  <a:cubicBezTo>
                    <a:pt x="2918" y="45612"/>
                    <a:pt x="2945" y="45665"/>
                    <a:pt x="2999" y="45692"/>
                  </a:cubicBezTo>
                  <a:cubicBezTo>
                    <a:pt x="4952" y="46656"/>
                    <a:pt x="6157" y="48636"/>
                    <a:pt x="6157" y="50804"/>
                  </a:cubicBezTo>
                  <a:cubicBezTo>
                    <a:pt x="6157" y="52972"/>
                    <a:pt x="4952" y="54926"/>
                    <a:pt x="2999" y="55917"/>
                  </a:cubicBezTo>
                  <a:cubicBezTo>
                    <a:pt x="2945" y="55917"/>
                    <a:pt x="2918" y="55970"/>
                    <a:pt x="2918" y="56024"/>
                  </a:cubicBezTo>
                  <a:cubicBezTo>
                    <a:pt x="2865" y="58004"/>
                    <a:pt x="1821" y="59798"/>
                    <a:pt x="81" y="60815"/>
                  </a:cubicBezTo>
                  <a:cubicBezTo>
                    <a:pt x="54" y="60815"/>
                    <a:pt x="28" y="60868"/>
                    <a:pt x="1" y="60895"/>
                  </a:cubicBezTo>
                  <a:cubicBezTo>
                    <a:pt x="1" y="60949"/>
                    <a:pt x="28" y="61002"/>
                    <a:pt x="54" y="61029"/>
                  </a:cubicBezTo>
                  <a:cubicBezTo>
                    <a:pt x="1794" y="62046"/>
                    <a:pt x="2865" y="63839"/>
                    <a:pt x="2918" y="65847"/>
                  </a:cubicBezTo>
                  <a:cubicBezTo>
                    <a:pt x="2918" y="65900"/>
                    <a:pt x="2945" y="65927"/>
                    <a:pt x="2999" y="65954"/>
                  </a:cubicBezTo>
                  <a:cubicBezTo>
                    <a:pt x="4952" y="66944"/>
                    <a:pt x="6157" y="68898"/>
                    <a:pt x="6157" y="71066"/>
                  </a:cubicBezTo>
                  <a:cubicBezTo>
                    <a:pt x="6157" y="73234"/>
                    <a:pt x="4952" y="75188"/>
                    <a:pt x="2999" y="76178"/>
                  </a:cubicBezTo>
                  <a:cubicBezTo>
                    <a:pt x="2945" y="76178"/>
                    <a:pt x="2918" y="76232"/>
                    <a:pt x="2918" y="76285"/>
                  </a:cubicBezTo>
                  <a:cubicBezTo>
                    <a:pt x="2865" y="78293"/>
                    <a:pt x="1821" y="80086"/>
                    <a:pt x="81" y="81076"/>
                  </a:cubicBezTo>
                  <a:cubicBezTo>
                    <a:pt x="1" y="81130"/>
                    <a:pt x="1" y="81183"/>
                    <a:pt x="28" y="81264"/>
                  </a:cubicBezTo>
                  <a:cubicBezTo>
                    <a:pt x="44" y="81297"/>
                    <a:pt x="81" y="81320"/>
                    <a:pt x="120" y="81320"/>
                  </a:cubicBezTo>
                  <a:cubicBezTo>
                    <a:pt x="143" y="81320"/>
                    <a:pt x="168" y="81311"/>
                    <a:pt x="188" y="81290"/>
                  </a:cubicBezTo>
                  <a:cubicBezTo>
                    <a:pt x="1981" y="80273"/>
                    <a:pt x="3106" y="78427"/>
                    <a:pt x="3159" y="76366"/>
                  </a:cubicBezTo>
                  <a:cubicBezTo>
                    <a:pt x="5167" y="75322"/>
                    <a:pt x="6398" y="73314"/>
                    <a:pt x="6398" y="71066"/>
                  </a:cubicBezTo>
                  <a:cubicBezTo>
                    <a:pt x="6398" y="68818"/>
                    <a:pt x="5167" y="66784"/>
                    <a:pt x="3159" y="65766"/>
                  </a:cubicBezTo>
                  <a:cubicBezTo>
                    <a:pt x="3106" y="63786"/>
                    <a:pt x="2062" y="61992"/>
                    <a:pt x="376" y="60922"/>
                  </a:cubicBezTo>
                  <a:cubicBezTo>
                    <a:pt x="2062" y="59878"/>
                    <a:pt x="3106" y="58085"/>
                    <a:pt x="3159" y="56104"/>
                  </a:cubicBezTo>
                  <a:cubicBezTo>
                    <a:pt x="5167" y="55060"/>
                    <a:pt x="6398" y="53053"/>
                    <a:pt x="6398" y="50804"/>
                  </a:cubicBezTo>
                  <a:cubicBezTo>
                    <a:pt x="6398" y="48556"/>
                    <a:pt x="5167" y="46522"/>
                    <a:pt x="3159" y="45505"/>
                  </a:cubicBezTo>
                  <a:cubicBezTo>
                    <a:pt x="3159" y="43604"/>
                    <a:pt x="2062" y="41731"/>
                    <a:pt x="376" y="40660"/>
                  </a:cubicBezTo>
                  <a:cubicBezTo>
                    <a:pt x="1901" y="39723"/>
                    <a:pt x="3293" y="37903"/>
                    <a:pt x="3186" y="35816"/>
                  </a:cubicBezTo>
                  <a:cubicBezTo>
                    <a:pt x="5167" y="34799"/>
                    <a:pt x="6398" y="32764"/>
                    <a:pt x="6398" y="30543"/>
                  </a:cubicBezTo>
                  <a:cubicBezTo>
                    <a:pt x="6398" y="28295"/>
                    <a:pt x="5167" y="26260"/>
                    <a:pt x="3159" y="25243"/>
                  </a:cubicBezTo>
                  <a:cubicBezTo>
                    <a:pt x="3079" y="23236"/>
                    <a:pt x="2035" y="21443"/>
                    <a:pt x="376" y="20399"/>
                  </a:cubicBezTo>
                  <a:cubicBezTo>
                    <a:pt x="2089" y="19328"/>
                    <a:pt x="3186" y="17401"/>
                    <a:pt x="3186" y="15554"/>
                  </a:cubicBezTo>
                  <a:cubicBezTo>
                    <a:pt x="5167" y="14537"/>
                    <a:pt x="6398" y="12503"/>
                    <a:pt x="6398" y="10255"/>
                  </a:cubicBezTo>
                  <a:cubicBezTo>
                    <a:pt x="6398" y="8033"/>
                    <a:pt x="5167" y="5999"/>
                    <a:pt x="3186" y="4982"/>
                  </a:cubicBezTo>
                  <a:lnTo>
                    <a:pt x="3186" y="4955"/>
                  </a:lnTo>
                  <a:cubicBezTo>
                    <a:pt x="3186" y="3028"/>
                    <a:pt x="1981" y="1074"/>
                    <a:pt x="188" y="30"/>
                  </a:cubicBezTo>
                  <a:cubicBezTo>
                    <a:pt x="168" y="10"/>
                    <a:pt x="143" y="1"/>
                    <a:pt x="1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 name="Google Shape;1374;p59"/>
            <p:cNvSpPr/>
            <p:nvPr/>
          </p:nvSpPr>
          <p:spPr>
            <a:xfrm>
              <a:off x="224725" y="818875"/>
              <a:ext cx="159950" cy="2032875"/>
            </a:xfrm>
            <a:custGeom>
              <a:avLst/>
              <a:gdLst/>
              <a:ahLst/>
              <a:cxnLst/>
              <a:rect l="l" t="t" r="r" b="b"/>
              <a:pathLst>
                <a:path w="6398" h="81315" extrusionOk="0">
                  <a:moveTo>
                    <a:pt x="129" y="1"/>
                  </a:moveTo>
                  <a:cubicBezTo>
                    <a:pt x="83" y="1"/>
                    <a:pt x="44" y="20"/>
                    <a:pt x="27" y="70"/>
                  </a:cubicBezTo>
                  <a:cubicBezTo>
                    <a:pt x="27" y="70"/>
                    <a:pt x="1" y="97"/>
                    <a:pt x="1" y="124"/>
                  </a:cubicBezTo>
                  <a:cubicBezTo>
                    <a:pt x="1" y="178"/>
                    <a:pt x="27" y="204"/>
                    <a:pt x="81" y="231"/>
                  </a:cubicBezTo>
                  <a:cubicBezTo>
                    <a:pt x="1821" y="1248"/>
                    <a:pt x="2972" y="3175"/>
                    <a:pt x="2918" y="5022"/>
                  </a:cubicBezTo>
                  <a:cubicBezTo>
                    <a:pt x="2945" y="5076"/>
                    <a:pt x="2945" y="5129"/>
                    <a:pt x="2998" y="5156"/>
                  </a:cubicBezTo>
                  <a:cubicBezTo>
                    <a:pt x="4952" y="6119"/>
                    <a:pt x="6157" y="8073"/>
                    <a:pt x="6157" y="10268"/>
                  </a:cubicBezTo>
                  <a:cubicBezTo>
                    <a:pt x="6157" y="12436"/>
                    <a:pt x="4952" y="14390"/>
                    <a:pt x="2998" y="15354"/>
                  </a:cubicBezTo>
                  <a:cubicBezTo>
                    <a:pt x="2945" y="15380"/>
                    <a:pt x="2918" y="15461"/>
                    <a:pt x="2918" y="15487"/>
                  </a:cubicBezTo>
                  <a:cubicBezTo>
                    <a:pt x="2998" y="17334"/>
                    <a:pt x="1848" y="19235"/>
                    <a:pt x="108" y="20278"/>
                  </a:cubicBezTo>
                  <a:cubicBezTo>
                    <a:pt x="54" y="20278"/>
                    <a:pt x="27" y="20305"/>
                    <a:pt x="27" y="20359"/>
                  </a:cubicBezTo>
                  <a:cubicBezTo>
                    <a:pt x="1" y="20412"/>
                    <a:pt x="27" y="20466"/>
                    <a:pt x="81" y="20493"/>
                  </a:cubicBezTo>
                  <a:cubicBezTo>
                    <a:pt x="1794" y="21510"/>
                    <a:pt x="2865" y="23303"/>
                    <a:pt x="2918" y="25310"/>
                  </a:cubicBezTo>
                  <a:cubicBezTo>
                    <a:pt x="2945" y="25364"/>
                    <a:pt x="2972" y="25391"/>
                    <a:pt x="2998" y="25417"/>
                  </a:cubicBezTo>
                  <a:cubicBezTo>
                    <a:pt x="4952" y="26381"/>
                    <a:pt x="6157" y="28362"/>
                    <a:pt x="6157" y="30530"/>
                  </a:cubicBezTo>
                  <a:cubicBezTo>
                    <a:pt x="6157" y="32698"/>
                    <a:pt x="4952" y="34652"/>
                    <a:pt x="2998" y="35642"/>
                  </a:cubicBezTo>
                  <a:cubicBezTo>
                    <a:pt x="2945" y="35642"/>
                    <a:pt x="2918" y="35695"/>
                    <a:pt x="2918" y="35749"/>
                  </a:cubicBezTo>
                  <a:cubicBezTo>
                    <a:pt x="3106" y="37837"/>
                    <a:pt x="1633" y="39630"/>
                    <a:pt x="108" y="40540"/>
                  </a:cubicBezTo>
                  <a:cubicBezTo>
                    <a:pt x="54" y="40540"/>
                    <a:pt x="27" y="40594"/>
                    <a:pt x="27" y="40620"/>
                  </a:cubicBezTo>
                  <a:cubicBezTo>
                    <a:pt x="1" y="40674"/>
                    <a:pt x="27" y="40727"/>
                    <a:pt x="81" y="40754"/>
                  </a:cubicBezTo>
                  <a:cubicBezTo>
                    <a:pt x="1821" y="41771"/>
                    <a:pt x="2918" y="43645"/>
                    <a:pt x="2918" y="45545"/>
                  </a:cubicBezTo>
                  <a:cubicBezTo>
                    <a:pt x="2918" y="45545"/>
                    <a:pt x="2918" y="45545"/>
                    <a:pt x="2918" y="45572"/>
                  </a:cubicBezTo>
                  <a:cubicBezTo>
                    <a:pt x="2918" y="45626"/>
                    <a:pt x="2945" y="45652"/>
                    <a:pt x="2998" y="45679"/>
                  </a:cubicBezTo>
                  <a:cubicBezTo>
                    <a:pt x="4952" y="46669"/>
                    <a:pt x="6157" y="48623"/>
                    <a:pt x="6157" y="50791"/>
                  </a:cubicBezTo>
                  <a:cubicBezTo>
                    <a:pt x="6157" y="52959"/>
                    <a:pt x="4952" y="54913"/>
                    <a:pt x="2998" y="55904"/>
                  </a:cubicBezTo>
                  <a:cubicBezTo>
                    <a:pt x="2945" y="55930"/>
                    <a:pt x="2918" y="55957"/>
                    <a:pt x="2918" y="56011"/>
                  </a:cubicBezTo>
                  <a:cubicBezTo>
                    <a:pt x="2891" y="57991"/>
                    <a:pt x="1821" y="59785"/>
                    <a:pt x="108" y="60802"/>
                  </a:cubicBezTo>
                  <a:cubicBezTo>
                    <a:pt x="54" y="60828"/>
                    <a:pt x="27" y="60855"/>
                    <a:pt x="27" y="60882"/>
                  </a:cubicBezTo>
                  <a:cubicBezTo>
                    <a:pt x="1" y="60935"/>
                    <a:pt x="27" y="60989"/>
                    <a:pt x="81" y="61016"/>
                  </a:cubicBezTo>
                  <a:cubicBezTo>
                    <a:pt x="1821" y="62033"/>
                    <a:pt x="2891" y="63826"/>
                    <a:pt x="2918" y="65834"/>
                  </a:cubicBezTo>
                  <a:cubicBezTo>
                    <a:pt x="2918" y="65887"/>
                    <a:pt x="2945" y="65914"/>
                    <a:pt x="2998" y="65941"/>
                  </a:cubicBezTo>
                  <a:cubicBezTo>
                    <a:pt x="4952" y="66931"/>
                    <a:pt x="6157" y="68885"/>
                    <a:pt x="6157" y="71053"/>
                  </a:cubicBezTo>
                  <a:cubicBezTo>
                    <a:pt x="6157" y="73221"/>
                    <a:pt x="4952" y="75175"/>
                    <a:pt x="2998" y="76165"/>
                  </a:cubicBezTo>
                  <a:cubicBezTo>
                    <a:pt x="2945" y="76192"/>
                    <a:pt x="2918" y="76219"/>
                    <a:pt x="2918" y="76272"/>
                  </a:cubicBezTo>
                  <a:cubicBezTo>
                    <a:pt x="2891" y="78280"/>
                    <a:pt x="1821" y="80073"/>
                    <a:pt x="81" y="81090"/>
                  </a:cubicBezTo>
                  <a:cubicBezTo>
                    <a:pt x="27" y="81117"/>
                    <a:pt x="1" y="81197"/>
                    <a:pt x="27" y="81251"/>
                  </a:cubicBezTo>
                  <a:cubicBezTo>
                    <a:pt x="67" y="81290"/>
                    <a:pt x="106" y="81315"/>
                    <a:pt x="156" y="81315"/>
                  </a:cubicBezTo>
                  <a:cubicBezTo>
                    <a:pt x="174" y="81315"/>
                    <a:pt x="193" y="81311"/>
                    <a:pt x="215" y="81304"/>
                  </a:cubicBezTo>
                  <a:cubicBezTo>
                    <a:pt x="2008" y="80260"/>
                    <a:pt x="3106" y="78413"/>
                    <a:pt x="3186" y="76352"/>
                  </a:cubicBezTo>
                  <a:cubicBezTo>
                    <a:pt x="5166" y="75309"/>
                    <a:pt x="6398" y="73301"/>
                    <a:pt x="6398" y="71053"/>
                  </a:cubicBezTo>
                  <a:cubicBezTo>
                    <a:pt x="6398" y="68805"/>
                    <a:pt x="5166" y="66797"/>
                    <a:pt x="3186" y="65753"/>
                  </a:cubicBezTo>
                  <a:cubicBezTo>
                    <a:pt x="3106" y="63773"/>
                    <a:pt x="2062" y="61979"/>
                    <a:pt x="375" y="60909"/>
                  </a:cubicBezTo>
                  <a:cubicBezTo>
                    <a:pt x="2062" y="59865"/>
                    <a:pt x="3106" y="58072"/>
                    <a:pt x="3186" y="56091"/>
                  </a:cubicBezTo>
                  <a:cubicBezTo>
                    <a:pt x="5166" y="55047"/>
                    <a:pt x="6398" y="53040"/>
                    <a:pt x="6398" y="50791"/>
                  </a:cubicBezTo>
                  <a:cubicBezTo>
                    <a:pt x="6398" y="48543"/>
                    <a:pt x="5166" y="46536"/>
                    <a:pt x="3186" y="45492"/>
                  </a:cubicBezTo>
                  <a:cubicBezTo>
                    <a:pt x="3159" y="43591"/>
                    <a:pt x="2088" y="41718"/>
                    <a:pt x="375" y="40647"/>
                  </a:cubicBezTo>
                  <a:cubicBezTo>
                    <a:pt x="1901" y="39710"/>
                    <a:pt x="3320" y="37890"/>
                    <a:pt x="3186" y="35829"/>
                  </a:cubicBezTo>
                  <a:cubicBezTo>
                    <a:pt x="5166" y="34785"/>
                    <a:pt x="6398" y="32751"/>
                    <a:pt x="6398" y="30530"/>
                  </a:cubicBezTo>
                  <a:cubicBezTo>
                    <a:pt x="6398" y="28281"/>
                    <a:pt x="5166" y="26247"/>
                    <a:pt x="3186" y="25230"/>
                  </a:cubicBezTo>
                  <a:cubicBezTo>
                    <a:pt x="3079" y="23223"/>
                    <a:pt x="2062" y="21429"/>
                    <a:pt x="375" y="20386"/>
                  </a:cubicBezTo>
                  <a:cubicBezTo>
                    <a:pt x="2088" y="19315"/>
                    <a:pt x="3186" y="17441"/>
                    <a:pt x="3186" y="15595"/>
                  </a:cubicBezTo>
                  <a:cubicBezTo>
                    <a:pt x="3186" y="15595"/>
                    <a:pt x="3186" y="15568"/>
                    <a:pt x="3186" y="15541"/>
                  </a:cubicBezTo>
                  <a:cubicBezTo>
                    <a:pt x="5166" y="14524"/>
                    <a:pt x="6398" y="12490"/>
                    <a:pt x="6398" y="10268"/>
                  </a:cubicBezTo>
                  <a:cubicBezTo>
                    <a:pt x="6398" y="8020"/>
                    <a:pt x="5166" y="5986"/>
                    <a:pt x="3186" y="4969"/>
                  </a:cubicBezTo>
                  <a:lnTo>
                    <a:pt x="3186" y="4942"/>
                  </a:lnTo>
                  <a:cubicBezTo>
                    <a:pt x="3186" y="3041"/>
                    <a:pt x="1981" y="1061"/>
                    <a:pt x="215" y="17"/>
                  </a:cubicBezTo>
                  <a:cubicBezTo>
                    <a:pt x="185" y="7"/>
                    <a:pt x="156" y="1"/>
                    <a:pt x="12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5" name="Google Shape;1375;p59"/>
            <p:cNvSpPr/>
            <p:nvPr/>
          </p:nvSpPr>
          <p:spPr>
            <a:xfrm>
              <a:off x="1914975" y="2593575"/>
              <a:ext cx="160625" cy="2032875"/>
            </a:xfrm>
            <a:custGeom>
              <a:avLst/>
              <a:gdLst/>
              <a:ahLst/>
              <a:cxnLst/>
              <a:rect l="l" t="t" r="r" b="b"/>
              <a:pathLst>
                <a:path w="6425" h="81315" extrusionOk="0">
                  <a:moveTo>
                    <a:pt x="151" y="1"/>
                  </a:moveTo>
                  <a:cubicBezTo>
                    <a:pt x="95" y="1"/>
                    <a:pt x="47" y="26"/>
                    <a:pt x="27" y="65"/>
                  </a:cubicBezTo>
                  <a:cubicBezTo>
                    <a:pt x="27" y="92"/>
                    <a:pt x="27" y="118"/>
                    <a:pt x="27" y="118"/>
                  </a:cubicBezTo>
                  <a:cubicBezTo>
                    <a:pt x="27" y="172"/>
                    <a:pt x="27" y="225"/>
                    <a:pt x="81" y="225"/>
                  </a:cubicBezTo>
                  <a:cubicBezTo>
                    <a:pt x="1821" y="1243"/>
                    <a:pt x="2972" y="3170"/>
                    <a:pt x="2945" y="5043"/>
                  </a:cubicBezTo>
                  <a:cubicBezTo>
                    <a:pt x="2945" y="5070"/>
                    <a:pt x="2972" y="5124"/>
                    <a:pt x="2998" y="5150"/>
                  </a:cubicBezTo>
                  <a:cubicBezTo>
                    <a:pt x="4952" y="6141"/>
                    <a:pt x="6157" y="8095"/>
                    <a:pt x="6157" y="10263"/>
                  </a:cubicBezTo>
                  <a:cubicBezTo>
                    <a:pt x="6157" y="12431"/>
                    <a:pt x="4952" y="14384"/>
                    <a:pt x="2998" y="15375"/>
                  </a:cubicBezTo>
                  <a:cubicBezTo>
                    <a:pt x="2945" y="15402"/>
                    <a:pt x="2945" y="15428"/>
                    <a:pt x="2945" y="15482"/>
                  </a:cubicBezTo>
                  <a:cubicBezTo>
                    <a:pt x="2998" y="17355"/>
                    <a:pt x="1848" y="19256"/>
                    <a:pt x="108" y="20273"/>
                  </a:cubicBezTo>
                  <a:cubicBezTo>
                    <a:pt x="54" y="20300"/>
                    <a:pt x="27" y="20326"/>
                    <a:pt x="27" y="20353"/>
                  </a:cubicBezTo>
                  <a:cubicBezTo>
                    <a:pt x="1" y="20407"/>
                    <a:pt x="27" y="20460"/>
                    <a:pt x="81" y="20514"/>
                  </a:cubicBezTo>
                  <a:cubicBezTo>
                    <a:pt x="1794" y="21504"/>
                    <a:pt x="2865" y="23297"/>
                    <a:pt x="2945" y="25305"/>
                  </a:cubicBezTo>
                  <a:cubicBezTo>
                    <a:pt x="2945" y="25358"/>
                    <a:pt x="2972" y="25385"/>
                    <a:pt x="2998" y="25412"/>
                  </a:cubicBezTo>
                  <a:cubicBezTo>
                    <a:pt x="4952" y="26402"/>
                    <a:pt x="6157" y="28356"/>
                    <a:pt x="6157" y="30524"/>
                  </a:cubicBezTo>
                  <a:cubicBezTo>
                    <a:pt x="6157" y="32692"/>
                    <a:pt x="4952" y="34646"/>
                    <a:pt x="2998" y="35636"/>
                  </a:cubicBezTo>
                  <a:cubicBezTo>
                    <a:pt x="2945" y="35663"/>
                    <a:pt x="2918" y="35717"/>
                    <a:pt x="2945" y="35770"/>
                  </a:cubicBezTo>
                  <a:cubicBezTo>
                    <a:pt x="3106" y="37831"/>
                    <a:pt x="1633" y="39651"/>
                    <a:pt x="108" y="40535"/>
                  </a:cubicBezTo>
                  <a:cubicBezTo>
                    <a:pt x="54" y="40561"/>
                    <a:pt x="27" y="40588"/>
                    <a:pt x="27" y="40615"/>
                  </a:cubicBezTo>
                  <a:cubicBezTo>
                    <a:pt x="1" y="40668"/>
                    <a:pt x="27" y="40749"/>
                    <a:pt x="81" y="40775"/>
                  </a:cubicBezTo>
                  <a:cubicBezTo>
                    <a:pt x="1821" y="41766"/>
                    <a:pt x="2945" y="43639"/>
                    <a:pt x="2945" y="45540"/>
                  </a:cubicBezTo>
                  <a:cubicBezTo>
                    <a:pt x="2945" y="45540"/>
                    <a:pt x="2945" y="45566"/>
                    <a:pt x="2945" y="45566"/>
                  </a:cubicBezTo>
                  <a:cubicBezTo>
                    <a:pt x="2945" y="45620"/>
                    <a:pt x="2972" y="45674"/>
                    <a:pt x="2998" y="45674"/>
                  </a:cubicBezTo>
                  <a:cubicBezTo>
                    <a:pt x="4952" y="46664"/>
                    <a:pt x="6157" y="48618"/>
                    <a:pt x="6157" y="50786"/>
                  </a:cubicBezTo>
                  <a:cubicBezTo>
                    <a:pt x="6157" y="52954"/>
                    <a:pt x="4952" y="54934"/>
                    <a:pt x="2998" y="55898"/>
                  </a:cubicBezTo>
                  <a:cubicBezTo>
                    <a:pt x="2972" y="55925"/>
                    <a:pt x="2945" y="55952"/>
                    <a:pt x="2945" y="56005"/>
                  </a:cubicBezTo>
                  <a:cubicBezTo>
                    <a:pt x="2891" y="58012"/>
                    <a:pt x="1821" y="59806"/>
                    <a:pt x="108" y="60796"/>
                  </a:cubicBezTo>
                  <a:cubicBezTo>
                    <a:pt x="54" y="60823"/>
                    <a:pt x="27" y="60850"/>
                    <a:pt x="27" y="60903"/>
                  </a:cubicBezTo>
                  <a:cubicBezTo>
                    <a:pt x="1" y="60957"/>
                    <a:pt x="27" y="61010"/>
                    <a:pt x="81" y="61037"/>
                  </a:cubicBezTo>
                  <a:cubicBezTo>
                    <a:pt x="1821" y="62054"/>
                    <a:pt x="2891" y="63847"/>
                    <a:pt x="2945" y="65828"/>
                  </a:cubicBezTo>
                  <a:cubicBezTo>
                    <a:pt x="2945" y="65882"/>
                    <a:pt x="2972" y="65935"/>
                    <a:pt x="2998" y="65962"/>
                  </a:cubicBezTo>
                  <a:cubicBezTo>
                    <a:pt x="4952" y="66925"/>
                    <a:pt x="6157" y="68879"/>
                    <a:pt x="6157" y="71047"/>
                  </a:cubicBezTo>
                  <a:cubicBezTo>
                    <a:pt x="6157" y="73242"/>
                    <a:pt x="4952" y="75196"/>
                    <a:pt x="2998" y="76160"/>
                  </a:cubicBezTo>
                  <a:cubicBezTo>
                    <a:pt x="2972" y="76186"/>
                    <a:pt x="2945" y="76240"/>
                    <a:pt x="2945" y="76267"/>
                  </a:cubicBezTo>
                  <a:cubicBezTo>
                    <a:pt x="2891" y="78274"/>
                    <a:pt x="1821" y="80067"/>
                    <a:pt x="81" y="81084"/>
                  </a:cubicBezTo>
                  <a:cubicBezTo>
                    <a:pt x="27" y="81111"/>
                    <a:pt x="1" y="81191"/>
                    <a:pt x="27" y="81245"/>
                  </a:cubicBezTo>
                  <a:cubicBezTo>
                    <a:pt x="61" y="81296"/>
                    <a:pt x="106" y="81315"/>
                    <a:pt x="148" y="81315"/>
                  </a:cubicBezTo>
                  <a:cubicBezTo>
                    <a:pt x="172" y="81315"/>
                    <a:pt x="195" y="81308"/>
                    <a:pt x="215" y="81299"/>
                  </a:cubicBezTo>
                  <a:cubicBezTo>
                    <a:pt x="2008" y="80255"/>
                    <a:pt x="3106" y="78408"/>
                    <a:pt x="3186" y="76347"/>
                  </a:cubicBezTo>
                  <a:cubicBezTo>
                    <a:pt x="5166" y="75330"/>
                    <a:pt x="6424" y="73296"/>
                    <a:pt x="6424" y="71047"/>
                  </a:cubicBezTo>
                  <a:cubicBezTo>
                    <a:pt x="6424" y="68826"/>
                    <a:pt x="5166" y="66792"/>
                    <a:pt x="3186" y="65748"/>
                  </a:cubicBezTo>
                  <a:cubicBezTo>
                    <a:pt x="3106" y="63767"/>
                    <a:pt x="2062" y="61974"/>
                    <a:pt x="375" y="60930"/>
                  </a:cubicBezTo>
                  <a:cubicBezTo>
                    <a:pt x="2062" y="59859"/>
                    <a:pt x="3106" y="58093"/>
                    <a:pt x="3186" y="56085"/>
                  </a:cubicBezTo>
                  <a:cubicBezTo>
                    <a:pt x="5166" y="55068"/>
                    <a:pt x="6424" y="53034"/>
                    <a:pt x="6424" y="50786"/>
                  </a:cubicBezTo>
                  <a:cubicBezTo>
                    <a:pt x="6424" y="48537"/>
                    <a:pt x="5166" y="46530"/>
                    <a:pt x="3186" y="45486"/>
                  </a:cubicBezTo>
                  <a:cubicBezTo>
                    <a:pt x="3159" y="43586"/>
                    <a:pt x="2088" y="41739"/>
                    <a:pt x="375" y="40668"/>
                  </a:cubicBezTo>
                  <a:cubicBezTo>
                    <a:pt x="1901" y="39705"/>
                    <a:pt x="3320" y="37885"/>
                    <a:pt x="3186" y="35824"/>
                  </a:cubicBezTo>
                  <a:cubicBezTo>
                    <a:pt x="5193" y="34780"/>
                    <a:pt x="6424" y="32772"/>
                    <a:pt x="6424" y="30524"/>
                  </a:cubicBezTo>
                  <a:cubicBezTo>
                    <a:pt x="6424" y="28276"/>
                    <a:pt x="5166" y="26268"/>
                    <a:pt x="3186" y="25225"/>
                  </a:cubicBezTo>
                  <a:cubicBezTo>
                    <a:pt x="3106" y="23244"/>
                    <a:pt x="2062" y="21451"/>
                    <a:pt x="375" y="20407"/>
                  </a:cubicBezTo>
                  <a:cubicBezTo>
                    <a:pt x="2088" y="19336"/>
                    <a:pt x="3186" y="17436"/>
                    <a:pt x="3186" y="15616"/>
                  </a:cubicBezTo>
                  <a:cubicBezTo>
                    <a:pt x="3186" y="15589"/>
                    <a:pt x="3186" y="15562"/>
                    <a:pt x="3186" y="15562"/>
                  </a:cubicBezTo>
                  <a:cubicBezTo>
                    <a:pt x="5166" y="14518"/>
                    <a:pt x="6424" y="12511"/>
                    <a:pt x="6424" y="10263"/>
                  </a:cubicBezTo>
                  <a:cubicBezTo>
                    <a:pt x="6424" y="8014"/>
                    <a:pt x="5166" y="6007"/>
                    <a:pt x="3186" y="4963"/>
                  </a:cubicBezTo>
                  <a:cubicBezTo>
                    <a:pt x="3186" y="3036"/>
                    <a:pt x="2008" y="1055"/>
                    <a:pt x="215" y="11"/>
                  </a:cubicBezTo>
                  <a:cubicBezTo>
                    <a:pt x="193" y="4"/>
                    <a:pt x="172" y="1"/>
                    <a:pt x="1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6" name="Google Shape;1376;p59"/>
            <p:cNvSpPr/>
            <p:nvPr/>
          </p:nvSpPr>
          <p:spPr>
            <a:xfrm>
              <a:off x="1761075" y="2845375"/>
              <a:ext cx="160625" cy="2032675"/>
            </a:xfrm>
            <a:custGeom>
              <a:avLst/>
              <a:gdLst/>
              <a:ahLst/>
              <a:cxnLst/>
              <a:rect l="l" t="t" r="r" b="b"/>
              <a:pathLst>
                <a:path w="6425" h="81307" extrusionOk="0">
                  <a:moveTo>
                    <a:pt x="146" y="1"/>
                  </a:moveTo>
                  <a:cubicBezTo>
                    <a:pt x="108" y="1"/>
                    <a:pt x="71" y="24"/>
                    <a:pt x="54" y="57"/>
                  </a:cubicBezTo>
                  <a:cubicBezTo>
                    <a:pt x="27" y="84"/>
                    <a:pt x="27" y="110"/>
                    <a:pt x="27" y="137"/>
                  </a:cubicBezTo>
                  <a:cubicBezTo>
                    <a:pt x="27" y="164"/>
                    <a:pt x="54" y="217"/>
                    <a:pt x="81" y="244"/>
                  </a:cubicBezTo>
                  <a:cubicBezTo>
                    <a:pt x="1821" y="1234"/>
                    <a:pt x="2972" y="3162"/>
                    <a:pt x="2945" y="5035"/>
                  </a:cubicBezTo>
                  <a:cubicBezTo>
                    <a:pt x="2945" y="5089"/>
                    <a:pt x="2972" y="5142"/>
                    <a:pt x="2998" y="5142"/>
                  </a:cubicBezTo>
                  <a:cubicBezTo>
                    <a:pt x="4952" y="6133"/>
                    <a:pt x="6183" y="8086"/>
                    <a:pt x="6183" y="10254"/>
                  </a:cubicBezTo>
                  <a:cubicBezTo>
                    <a:pt x="6183" y="12422"/>
                    <a:pt x="4952" y="14376"/>
                    <a:pt x="2998" y="15367"/>
                  </a:cubicBezTo>
                  <a:cubicBezTo>
                    <a:pt x="2972" y="15393"/>
                    <a:pt x="2945" y="15447"/>
                    <a:pt x="2945" y="15474"/>
                  </a:cubicBezTo>
                  <a:cubicBezTo>
                    <a:pt x="2998" y="17321"/>
                    <a:pt x="1847" y="19248"/>
                    <a:pt x="108" y="20265"/>
                  </a:cubicBezTo>
                  <a:cubicBezTo>
                    <a:pt x="81" y="20292"/>
                    <a:pt x="27" y="20318"/>
                    <a:pt x="27" y="20345"/>
                  </a:cubicBezTo>
                  <a:cubicBezTo>
                    <a:pt x="27" y="20425"/>
                    <a:pt x="27" y="20479"/>
                    <a:pt x="81" y="20506"/>
                  </a:cubicBezTo>
                  <a:cubicBezTo>
                    <a:pt x="1821" y="21496"/>
                    <a:pt x="2891" y="23289"/>
                    <a:pt x="2945" y="25297"/>
                  </a:cubicBezTo>
                  <a:cubicBezTo>
                    <a:pt x="2945" y="25350"/>
                    <a:pt x="2972" y="25404"/>
                    <a:pt x="2998" y="25404"/>
                  </a:cubicBezTo>
                  <a:cubicBezTo>
                    <a:pt x="4952" y="26394"/>
                    <a:pt x="6183" y="28348"/>
                    <a:pt x="6183" y="30516"/>
                  </a:cubicBezTo>
                  <a:cubicBezTo>
                    <a:pt x="6183" y="32684"/>
                    <a:pt x="4952" y="34665"/>
                    <a:pt x="2998" y="35628"/>
                  </a:cubicBezTo>
                  <a:cubicBezTo>
                    <a:pt x="2972" y="35655"/>
                    <a:pt x="2945" y="35709"/>
                    <a:pt x="2945" y="35762"/>
                  </a:cubicBezTo>
                  <a:cubicBezTo>
                    <a:pt x="3105" y="37823"/>
                    <a:pt x="1633" y="39643"/>
                    <a:pt x="108" y="40526"/>
                  </a:cubicBezTo>
                  <a:cubicBezTo>
                    <a:pt x="81" y="40553"/>
                    <a:pt x="27" y="40580"/>
                    <a:pt x="27" y="40633"/>
                  </a:cubicBezTo>
                  <a:cubicBezTo>
                    <a:pt x="27" y="40687"/>
                    <a:pt x="27" y="40741"/>
                    <a:pt x="81" y="40767"/>
                  </a:cubicBezTo>
                  <a:cubicBezTo>
                    <a:pt x="1821" y="41784"/>
                    <a:pt x="2945" y="43631"/>
                    <a:pt x="2945" y="45532"/>
                  </a:cubicBezTo>
                  <a:lnTo>
                    <a:pt x="2945" y="45558"/>
                  </a:lnTo>
                  <a:cubicBezTo>
                    <a:pt x="2945" y="45612"/>
                    <a:pt x="2972" y="45665"/>
                    <a:pt x="2998" y="45692"/>
                  </a:cubicBezTo>
                  <a:cubicBezTo>
                    <a:pt x="4952" y="46656"/>
                    <a:pt x="6183" y="48610"/>
                    <a:pt x="6183" y="50778"/>
                  </a:cubicBezTo>
                  <a:cubicBezTo>
                    <a:pt x="6183" y="52972"/>
                    <a:pt x="4952" y="54926"/>
                    <a:pt x="2998" y="55890"/>
                  </a:cubicBezTo>
                  <a:cubicBezTo>
                    <a:pt x="2972" y="55917"/>
                    <a:pt x="2945" y="55970"/>
                    <a:pt x="2945" y="55997"/>
                  </a:cubicBezTo>
                  <a:cubicBezTo>
                    <a:pt x="2891" y="58004"/>
                    <a:pt x="1847" y="59798"/>
                    <a:pt x="108" y="60815"/>
                  </a:cubicBezTo>
                  <a:cubicBezTo>
                    <a:pt x="81" y="60815"/>
                    <a:pt x="27" y="60841"/>
                    <a:pt x="27" y="60895"/>
                  </a:cubicBezTo>
                  <a:cubicBezTo>
                    <a:pt x="27" y="60949"/>
                    <a:pt x="27" y="61002"/>
                    <a:pt x="81" y="61029"/>
                  </a:cubicBezTo>
                  <a:cubicBezTo>
                    <a:pt x="1821" y="62046"/>
                    <a:pt x="2891" y="63839"/>
                    <a:pt x="2945" y="65847"/>
                  </a:cubicBezTo>
                  <a:cubicBezTo>
                    <a:pt x="2945" y="65873"/>
                    <a:pt x="2972" y="65927"/>
                    <a:pt x="2998" y="65954"/>
                  </a:cubicBezTo>
                  <a:cubicBezTo>
                    <a:pt x="4952" y="66917"/>
                    <a:pt x="6183" y="68871"/>
                    <a:pt x="6183" y="71066"/>
                  </a:cubicBezTo>
                  <a:cubicBezTo>
                    <a:pt x="6183" y="73234"/>
                    <a:pt x="4952" y="75188"/>
                    <a:pt x="2998" y="76151"/>
                  </a:cubicBezTo>
                  <a:cubicBezTo>
                    <a:pt x="2972" y="76178"/>
                    <a:pt x="2945" y="76232"/>
                    <a:pt x="2945" y="76285"/>
                  </a:cubicBezTo>
                  <a:cubicBezTo>
                    <a:pt x="2891" y="78266"/>
                    <a:pt x="1821" y="80059"/>
                    <a:pt x="81" y="81076"/>
                  </a:cubicBezTo>
                  <a:cubicBezTo>
                    <a:pt x="27" y="81103"/>
                    <a:pt x="1" y="81183"/>
                    <a:pt x="54" y="81237"/>
                  </a:cubicBezTo>
                  <a:cubicBezTo>
                    <a:pt x="71" y="81288"/>
                    <a:pt x="110" y="81306"/>
                    <a:pt x="149" y="81306"/>
                  </a:cubicBezTo>
                  <a:cubicBezTo>
                    <a:pt x="172" y="81306"/>
                    <a:pt x="195" y="81300"/>
                    <a:pt x="215" y="81290"/>
                  </a:cubicBezTo>
                  <a:cubicBezTo>
                    <a:pt x="2008" y="80247"/>
                    <a:pt x="3105" y="78400"/>
                    <a:pt x="3186" y="76366"/>
                  </a:cubicBezTo>
                  <a:cubicBezTo>
                    <a:pt x="5193" y="75322"/>
                    <a:pt x="6424" y="73288"/>
                    <a:pt x="6424" y="71066"/>
                  </a:cubicBezTo>
                  <a:cubicBezTo>
                    <a:pt x="6424" y="68818"/>
                    <a:pt x="5193" y="66783"/>
                    <a:pt x="3186" y="65766"/>
                  </a:cubicBezTo>
                  <a:cubicBezTo>
                    <a:pt x="3132" y="63759"/>
                    <a:pt x="2088" y="61992"/>
                    <a:pt x="402" y="60922"/>
                  </a:cubicBezTo>
                  <a:cubicBezTo>
                    <a:pt x="2088" y="59878"/>
                    <a:pt x="3132" y="58085"/>
                    <a:pt x="3186" y="56077"/>
                  </a:cubicBezTo>
                  <a:cubicBezTo>
                    <a:pt x="5193" y="55060"/>
                    <a:pt x="6424" y="53026"/>
                    <a:pt x="6424" y="50778"/>
                  </a:cubicBezTo>
                  <a:cubicBezTo>
                    <a:pt x="6424" y="48556"/>
                    <a:pt x="5193" y="46522"/>
                    <a:pt x="3186" y="45505"/>
                  </a:cubicBezTo>
                  <a:cubicBezTo>
                    <a:pt x="3186" y="43604"/>
                    <a:pt x="2088" y="41731"/>
                    <a:pt x="402" y="40660"/>
                  </a:cubicBezTo>
                  <a:cubicBezTo>
                    <a:pt x="1901" y="39697"/>
                    <a:pt x="3320" y="37877"/>
                    <a:pt x="3186" y="35816"/>
                  </a:cubicBezTo>
                  <a:cubicBezTo>
                    <a:pt x="5193" y="34799"/>
                    <a:pt x="6424" y="32764"/>
                    <a:pt x="6424" y="30516"/>
                  </a:cubicBezTo>
                  <a:cubicBezTo>
                    <a:pt x="6424" y="28268"/>
                    <a:pt x="5193" y="26260"/>
                    <a:pt x="3186" y="25216"/>
                  </a:cubicBezTo>
                  <a:cubicBezTo>
                    <a:pt x="3105" y="23236"/>
                    <a:pt x="2062" y="21442"/>
                    <a:pt x="402" y="20399"/>
                  </a:cubicBezTo>
                  <a:cubicBezTo>
                    <a:pt x="2115" y="19328"/>
                    <a:pt x="3212" y="17401"/>
                    <a:pt x="3186" y="15554"/>
                  </a:cubicBezTo>
                  <a:cubicBezTo>
                    <a:pt x="5193" y="14510"/>
                    <a:pt x="6424" y="12503"/>
                    <a:pt x="6424" y="10254"/>
                  </a:cubicBezTo>
                  <a:cubicBezTo>
                    <a:pt x="6424" y="8006"/>
                    <a:pt x="5193" y="5999"/>
                    <a:pt x="3186" y="4955"/>
                  </a:cubicBezTo>
                  <a:cubicBezTo>
                    <a:pt x="3186" y="3028"/>
                    <a:pt x="2008" y="1047"/>
                    <a:pt x="215" y="30"/>
                  </a:cubicBezTo>
                  <a:cubicBezTo>
                    <a:pt x="194" y="10"/>
                    <a:pt x="170" y="1"/>
                    <a:pt x="1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 name="Google Shape;1377;p59"/>
            <p:cNvSpPr/>
            <p:nvPr/>
          </p:nvSpPr>
          <p:spPr>
            <a:xfrm>
              <a:off x="1607850" y="2593575"/>
              <a:ext cx="159950" cy="2032875"/>
            </a:xfrm>
            <a:custGeom>
              <a:avLst/>
              <a:gdLst/>
              <a:ahLst/>
              <a:cxnLst/>
              <a:rect l="l" t="t" r="r" b="b"/>
              <a:pathLst>
                <a:path w="6398" h="81315" extrusionOk="0">
                  <a:moveTo>
                    <a:pt x="140" y="1"/>
                  </a:moveTo>
                  <a:cubicBezTo>
                    <a:pt x="95" y="1"/>
                    <a:pt x="47" y="26"/>
                    <a:pt x="27" y="65"/>
                  </a:cubicBezTo>
                  <a:cubicBezTo>
                    <a:pt x="0" y="92"/>
                    <a:pt x="0" y="118"/>
                    <a:pt x="0" y="118"/>
                  </a:cubicBezTo>
                  <a:cubicBezTo>
                    <a:pt x="0" y="172"/>
                    <a:pt x="27" y="225"/>
                    <a:pt x="81" y="225"/>
                  </a:cubicBezTo>
                  <a:cubicBezTo>
                    <a:pt x="1820" y="1243"/>
                    <a:pt x="2944" y="3170"/>
                    <a:pt x="2918" y="5043"/>
                  </a:cubicBezTo>
                  <a:cubicBezTo>
                    <a:pt x="2918" y="5070"/>
                    <a:pt x="2944" y="5124"/>
                    <a:pt x="2998" y="5150"/>
                  </a:cubicBezTo>
                  <a:cubicBezTo>
                    <a:pt x="4952" y="6141"/>
                    <a:pt x="6156" y="8095"/>
                    <a:pt x="6156" y="10263"/>
                  </a:cubicBezTo>
                  <a:cubicBezTo>
                    <a:pt x="6156" y="12431"/>
                    <a:pt x="4952" y="14384"/>
                    <a:pt x="2998" y="15375"/>
                  </a:cubicBezTo>
                  <a:cubicBezTo>
                    <a:pt x="2944" y="15402"/>
                    <a:pt x="2918" y="15428"/>
                    <a:pt x="2918" y="15482"/>
                  </a:cubicBezTo>
                  <a:cubicBezTo>
                    <a:pt x="2971" y="17329"/>
                    <a:pt x="1847" y="19256"/>
                    <a:pt x="81" y="20273"/>
                  </a:cubicBezTo>
                  <a:cubicBezTo>
                    <a:pt x="54" y="20300"/>
                    <a:pt x="27" y="20326"/>
                    <a:pt x="0" y="20353"/>
                  </a:cubicBezTo>
                  <a:cubicBezTo>
                    <a:pt x="0" y="20407"/>
                    <a:pt x="27" y="20460"/>
                    <a:pt x="81" y="20514"/>
                  </a:cubicBezTo>
                  <a:cubicBezTo>
                    <a:pt x="1794" y="21504"/>
                    <a:pt x="2864" y="23297"/>
                    <a:pt x="2918" y="25305"/>
                  </a:cubicBezTo>
                  <a:cubicBezTo>
                    <a:pt x="2918" y="25358"/>
                    <a:pt x="2944" y="25385"/>
                    <a:pt x="2998" y="25412"/>
                  </a:cubicBezTo>
                  <a:cubicBezTo>
                    <a:pt x="4952" y="26402"/>
                    <a:pt x="6156" y="28356"/>
                    <a:pt x="6156" y="30524"/>
                  </a:cubicBezTo>
                  <a:cubicBezTo>
                    <a:pt x="6156" y="32692"/>
                    <a:pt x="4952" y="34646"/>
                    <a:pt x="2998" y="35636"/>
                  </a:cubicBezTo>
                  <a:cubicBezTo>
                    <a:pt x="2944" y="35663"/>
                    <a:pt x="2918" y="35717"/>
                    <a:pt x="2918" y="35770"/>
                  </a:cubicBezTo>
                  <a:cubicBezTo>
                    <a:pt x="3078" y="37831"/>
                    <a:pt x="1633" y="39651"/>
                    <a:pt x="81" y="40535"/>
                  </a:cubicBezTo>
                  <a:cubicBezTo>
                    <a:pt x="54" y="40561"/>
                    <a:pt x="27" y="40588"/>
                    <a:pt x="0" y="40615"/>
                  </a:cubicBezTo>
                  <a:cubicBezTo>
                    <a:pt x="0" y="40668"/>
                    <a:pt x="27" y="40749"/>
                    <a:pt x="81" y="40775"/>
                  </a:cubicBezTo>
                  <a:cubicBezTo>
                    <a:pt x="1820" y="41766"/>
                    <a:pt x="2918" y="43639"/>
                    <a:pt x="2918" y="45540"/>
                  </a:cubicBezTo>
                  <a:cubicBezTo>
                    <a:pt x="2918" y="45540"/>
                    <a:pt x="2918" y="45566"/>
                    <a:pt x="2918" y="45566"/>
                  </a:cubicBezTo>
                  <a:cubicBezTo>
                    <a:pt x="2918" y="45620"/>
                    <a:pt x="2944" y="45674"/>
                    <a:pt x="2998" y="45674"/>
                  </a:cubicBezTo>
                  <a:cubicBezTo>
                    <a:pt x="4952" y="46664"/>
                    <a:pt x="6156" y="48618"/>
                    <a:pt x="6156" y="50786"/>
                  </a:cubicBezTo>
                  <a:cubicBezTo>
                    <a:pt x="6156" y="52954"/>
                    <a:pt x="4952" y="54934"/>
                    <a:pt x="2998" y="55898"/>
                  </a:cubicBezTo>
                  <a:cubicBezTo>
                    <a:pt x="2944" y="55925"/>
                    <a:pt x="2918" y="55952"/>
                    <a:pt x="2918" y="56005"/>
                  </a:cubicBezTo>
                  <a:cubicBezTo>
                    <a:pt x="2864" y="58012"/>
                    <a:pt x="1820" y="59806"/>
                    <a:pt x="81" y="60796"/>
                  </a:cubicBezTo>
                  <a:cubicBezTo>
                    <a:pt x="54" y="60823"/>
                    <a:pt x="27" y="60850"/>
                    <a:pt x="0" y="60903"/>
                  </a:cubicBezTo>
                  <a:cubicBezTo>
                    <a:pt x="0" y="60957"/>
                    <a:pt x="27" y="61010"/>
                    <a:pt x="81" y="61037"/>
                  </a:cubicBezTo>
                  <a:cubicBezTo>
                    <a:pt x="1820" y="62054"/>
                    <a:pt x="2864" y="63847"/>
                    <a:pt x="2918" y="65828"/>
                  </a:cubicBezTo>
                  <a:cubicBezTo>
                    <a:pt x="2918" y="65882"/>
                    <a:pt x="2944" y="65935"/>
                    <a:pt x="2998" y="65962"/>
                  </a:cubicBezTo>
                  <a:cubicBezTo>
                    <a:pt x="4952" y="66925"/>
                    <a:pt x="6156" y="68879"/>
                    <a:pt x="6156" y="71047"/>
                  </a:cubicBezTo>
                  <a:cubicBezTo>
                    <a:pt x="6156" y="73242"/>
                    <a:pt x="4952" y="75196"/>
                    <a:pt x="2998" y="76160"/>
                  </a:cubicBezTo>
                  <a:cubicBezTo>
                    <a:pt x="2944" y="76186"/>
                    <a:pt x="2918" y="76240"/>
                    <a:pt x="2918" y="76267"/>
                  </a:cubicBezTo>
                  <a:cubicBezTo>
                    <a:pt x="2864" y="78274"/>
                    <a:pt x="1820" y="80067"/>
                    <a:pt x="81" y="81084"/>
                  </a:cubicBezTo>
                  <a:cubicBezTo>
                    <a:pt x="27" y="81111"/>
                    <a:pt x="0" y="81191"/>
                    <a:pt x="27" y="81245"/>
                  </a:cubicBezTo>
                  <a:cubicBezTo>
                    <a:pt x="44" y="81296"/>
                    <a:pt x="82" y="81315"/>
                    <a:pt x="122" y="81315"/>
                  </a:cubicBezTo>
                  <a:cubicBezTo>
                    <a:pt x="145" y="81315"/>
                    <a:pt x="168" y="81308"/>
                    <a:pt x="188" y="81299"/>
                  </a:cubicBezTo>
                  <a:cubicBezTo>
                    <a:pt x="1981" y="80255"/>
                    <a:pt x="3105" y="78408"/>
                    <a:pt x="3185" y="76347"/>
                  </a:cubicBezTo>
                  <a:cubicBezTo>
                    <a:pt x="5166" y="75330"/>
                    <a:pt x="6397" y="73296"/>
                    <a:pt x="6397" y="71047"/>
                  </a:cubicBezTo>
                  <a:cubicBezTo>
                    <a:pt x="6397" y="68826"/>
                    <a:pt x="5166" y="66792"/>
                    <a:pt x="3185" y="65748"/>
                  </a:cubicBezTo>
                  <a:cubicBezTo>
                    <a:pt x="3105" y="63767"/>
                    <a:pt x="2061" y="61974"/>
                    <a:pt x="375" y="60930"/>
                  </a:cubicBezTo>
                  <a:cubicBezTo>
                    <a:pt x="2061" y="59859"/>
                    <a:pt x="3105" y="58093"/>
                    <a:pt x="3185" y="56085"/>
                  </a:cubicBezTo>
                  <a:cubicBezTo>
                    <a:pt x="5166" y="55068"/>
                    <a:pt x="6397" y="53034"/>
                    <a:pt x="6397" y="50786"/>
                  </a:cubicBezTo>
                  <a:cubicBezTo>
                    <a:pt x="6397" y="48537"/>
                    <a:pt x="5166" y="46530"/>
                    <a:pt x="3185" y="45486"/>
                  </a:cubicBezTo>
                  <a:cubicBezTo>
                    <a:pt x="3159" y="43586"/>
                    <a:pt x="2061" y="41739"/>
                    <a:pt x="375" y="40668"/>
                  </a:cubicBezTo>
                  <a:cubicBezTo>
                    <a:pt x="1901" y="39705"/>
                    <a:pt x="3292" y="37885"/>
                    <a:pt x="3185" y="35824"/>
                  </a:cubicBezTo>
                  <a:cubicBezTo>
                    <a:pt x="5166" y="34780"/>
                    <a:pt x="6397" y="32772"/>
                    <a:pt x="6397" y="30524"/>
                  </a:cubicBezTo>
                  <a:cubicBezTo>
                    <a:pt x="6397" y="28276"/>
                    <a:pt x="5166" y="26268"/>
                    <a:pt x="3185" y="25225"/>
                  </a:cubicBezTo>
                  <a:cubicBezTo>
                    <a:pt x="3078" y="23244"/>
                    <a:pt x="2061" y="21451"/>
                    <a:pt x="375" y="20407"/>
                  </a:cubicBezTo>
                  <a:cubicBezTo>
                    <a:pt x="2061" y="19336"/>
                    <a:pt x="3185" y="17436"/>
                    <a:pt x="3185" y="15616"/>
                  </a:cubicBezTo>
                  <a:cubicBezTo>
                    <a:pt x="3185" y="15589"/>
                    <a:pt x="3185" y="15562"/>
                    <a:pt x="3185" y="15562"/>
                  </a:cubicBezTo>
                  <a:cubicBezTo>
                    <a:pt x="5166" y="14518"/>
                    <a:pt x="6397" y="12511"/>
                    <a:pt x="6397" y="10263"/>
                  </a:cubicBezTo>
                  <a:cubicBezTo>
                    <a:pt x="6397" y="8014"/>
                    <a:pt x="5166" y="6007"/>
                    <a:pt x="3185" y="4963"/>
                  </a:cubicBezTo>
                  <a:cubicBezTo>
                    <a:pt x="3185" y="3036"/>
                    <a:pt x="1981" y="1055"/>
                    <a:pt x="188" y="11"/>
                  </a:cubicBezTo>
                  <a:cubicBezTo>
                    <a:pt x="173" y="4"/>
                    <a:pt x="157" y="1"/>
                    <a:pt x="14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8" name="Google Shape;1378;p59"/>
            <p:cNvSpPr/>
            <p:nvPr/>
          </p:nvSpPr>
          <p:spPr>
            <a:xfrm>
              <a:off x="1453950" y="2845375"/>
              <a:ext cx="160600" cy="2032675"/>
            </a:xfrm>
            <a:custGeom>
              <a:avLst/>
              <a:gdLst/>
              <a:ahLst/>
              <a:cxnLst/>
              <a:rect l="l" t="t" r="r" b="b"/>
              <a:pathLst>
                <a:path w="6424" h="81307" extrusionOk="0">
                  <a:moveTo>
                    <a:pt x="133" y="1"/>
                  </a:moveTo>
                  <a:cubicBezTo>
                    <a:pt x="93" y="1"/>
                    <a:pt x="60" y="24"/>
                    <a:pt x="27" y="57"/>
                  </a:cubicBezTo>
                  <a:cubicBezTo>
                    <a:pt x="27" y="84"/>
                    <a:pt x="27" y="110"/>
                    <a:pt x="27" y="137"/>
                  </a:cubicBezTo>
                  <a:cubicBezTo>
                    <a:pt x="27" y="164"/>
                    <a:pt x="27" y="217"/>
                    <a:pt x="80" y="244"/>
                  </a:cubicBezTo>
                  <a:cubicBezTo>
                    <a:pt x="1820" y="1234"/>
                    <a:pt x="2971" y="3188"/>
                    <a:pt x="2944" y="5035"/>
                  </a:cubicBezTo>
                  <a:cubicBezTo>
                    <a:pt x="2944" y="5089"/>
                    <a:pt x="2971" y="5142"/>
                    <a:pt x="2998" y="5142"/>
                  </a:cubicBezTo>
                  <a:cubicBezTo>
                    <a:pt x="4952" y="6133"/>
                    <a:pt x="6156" y="8086"/>
                    <a:pt x="6156" y="10254"/>
                  </a:cubicBezTo>
                  <a:cubicBezTo>
                    <a:pt x="6156" y="12422"/>
                    <a:pt x="4952" y="14376"/>
                    <a:pt x="2998" y="15367"/>
                  </a:cubicBezTo>
                  <a:cubicBezTo>
                    <a:pt x="2971" y="15393"/>
                    <a:pt x="2944" y="15420"/>
                    <a:pt x="2944" y="15474"/>
                  </a:cubicBezTo>
                  <a:cubicBezTo>
                    <a:pt x="2998" y="17347"/>
                    <a:pt x="1847" y="19248"/>
                    <a:pt x="107" y="20265"/>
                  </a:cubicBezTo>
                  <a:cubicBezTo>
                    <a:pt x="54" y="20292"/>
                    <a:pt x="27" y="20318"/>
                    <a:pt x="27" y="20345"/>
                  </a:cubicBezTo>
                  <a:cubicBezTo>
                    <a:pt x="0" y="20425"/>
                    <a:pt x="27" y="20479"/>
                    <a:pt x="80" y="20506"/>
                  </a:cubicBezTo>
                  <a:cubicBezTo>
                    <a:pt x="1793" y="21496"/>
                    <a:pt x="2864" y="23289"/>
                    <a:pt x="2944" y="25297"/>
                  </a:cubicBezTo>
                  <a:cubicBezTo>
                    <a:pt x="2944" y="25350"/>
                    <a:pt x="2971" y="25404"/>
                    <a:pt x="2998" y="25404"/>
                  </a:cubicBezTo>
                  <a:cubicBezTo>
                    <a:pt x="4952" y="26394"/>
                    <a:pt x="6156" y="28348"/>
                    <a:pt x="6156" y="30516"/>
                  </a:cubicBezTo>
                  <a:cubicBezTo>
                    <a:pt x="6156" y="32684"/>
                    <a:pt x="4952" y="34665"/>
                    <a:pt x="2998" y="35628"/>
                  </a:cubicBezTo>
                  <a:cubicBezTo>
                    <a:pt x="2944" y="35655"/>
                    <a:pt x="2918" y="35709"/>
                    <a:pt x="2944" y="35762"/>
                  </a:cubicBezTo>
                  <a:cubicBezTo>
                    <a:pt x="3105" y="37823"/>
                    <a:pt x="1633" y="39643"/>
                    <a:pt x="107" y="40526"/>
                  </a:cubicBezTo>
                  <a:cubicBezTo>
                    <a:pt x="54" y="40553"/>
                    <a:pt x="27" y="40580"/>
                    <a:pt x="27" y="40633"/>
                  </a:cubicBezTo>
                  <a:cubicBezTo>
                    <a:pt x="0" y="40687"/>
                    <a:pt x="27" y="40741"/>
                    <a:pt x="80" y="40767"/>
                  </a:cubicBezTo>
                  <a:cubicBezTo>
                    <a:pt x="1820" y="41784"/>
                    <a:pt x="2944" y="43631"/>
                    <a:pt x="2944" y="45532"/>
                  </a:cubicBezTo>
                  <a:cubicBezTo>
                    <a:pt x="2944" y="45558"/>
                    <a:pt x="2944" y="45558"/>
                    <a:pt x="2944" y="45558"/>
                  </a:cubicBezTo>
                  <a:cubicBezTo>
                    <a:pt x="2918" y="45612"/>
                    <a:pt x="2971" y="45665"/>
                    <a:pt x="2998" y="45692"/>
                  </a:cubicBezTo>
                  <a:cubicBezTo>
                    <a:pt x="4952" y="46656"/>
                    <a:pt x="6156" y="48610"/>
                    <a:pt x="6156" y="50778"/>
                  </a:cubicBezTo>
                  <a:cubicBezTo>
                    <a:pt x="6156" y="52972"/>
                    <a:pt x="4952" y="54926"/>
                    <a:pt x="2998" y="55890"/>
                  </a:cubicBezTo>
                  <a:cubicBezTo>
                    <a:pt x="2971" y="55917"/>
                    <a:pt x="2944" y="55970"/>
                    <a:pt x="2944" y="55997"/>
                  </a:cubicBezTo>
                  <a:cubicBezTo>
                    <a:pt x="2891" y="58004"/>
                    <a:pt x="1820" y="59798"/>
                    <a:pt x="107" y="60815"/>
                  </a:cubicBezTo>
                  <a:cubicBezTo>
                    <a:pt x="54" y="60815"/>
                    <a:pt x="27" y="60841"/>
                    <a:pt x="27" y="60895"/>
                  </a:cubicBezTo>
                  <a:cubicBezTo>
                    <a:pt x="0" y="60949"/>
                    <a:pt x="27" y="61002"/>
                    <a:pt x="80" y="61029"/>
                  </a:cubicBezTo>
                  <a:cubicBezTo>
                    <a:pt x="1820" y="62046"/>
                    <a:pt x="2891" y="63839"/>
                    <a:pt x="2944" y="65847"/>
                  </a:cubicBezTo>
                  <a:cubicBezTo>
                    <a:pt x="2944" y="65873"/>
                    <a:pt x="2971" y="65927"/>
                    <a:pt x="2998" y="65954"/>
                  </a:cubicBezTo>
                  <a:cubicBezTo>
                    <a:pt x="4952" y="66917"/>
                    <a:pt x="6156" y="68871"/>
                    <a:pt x="6156" y="71066"/>
                  </a:cubicBezTo>
                  <a:cubicBezTo>
                    <a:pt x="6156" y="73234"/>
                    <a:pt x="4952" y="75188"/>
                    <a:pt x="2998" y="76151"/>
                  </a:cubicBezTo>
                  <a:cubicBezTo>
                    <a:pt x="2971" y="76178"/>
                    <a:pt x="2944" y="76232"/>
                    <a:pt x="2944" y="76285"/>
                  </a:cubicBezTo>
                  <a:cubicBezTo>
                    <a:pt x="2891" y="78266"/>
                    <a:pt x="1820" y="80059"/>
                    <a:pt x="80" y="81076"/>
                  </a:cubicBezTo>
                  <a:cubicBezTo>
                    <a:pt x="27" y="81103"/>
                    <a:pt x="0" y="81183"/>
                    <a:pt x="27" y="81237"/>
                  </a:cubicBezTo>
                  <a:cubicBezTo>
                    <a:pt x="61" y="81288"/>
                    <a:pt x="106" y="81306"/>
                    <a:pt x="147" y="81306"/>
                  </a:cubicBezTo>
                  <a:cubicBezTo>
                    <a:pt x="172" y="81306"/>
                    <a:pt x="195" y="81300"/>
                    <a:pt x="214" y="81290"/>
                  </a:cubicBezTo>
                  <a:cubicBezTo>
                    <a:pt x="2008" y="80247"/>
                    <a:pt x="3105" y="78400"/>
                    <a:pt x="3185" y="76366"/>
                  </a:cubicBezTo>
                  <a:cubicBezTo>
                    <a:pt x="5166" y="75322"/>
                    <a:pt x="6424" y="73288"/>
                    <a:pt x="6424" y="71066"/>
                  </a:cubicBezTo>
                  <a:cubicBezTo>
                    <a:pt x="6424" y="68818"/>
                    <a:pt x="5166" y="66783"/>
                    <a:pt x="3185" y="65766"/>
                  </a:cubicBezTo>
                  <a:cubicBezTo>
                    <a:pt x="3105" y="63759"/>
                    <a:pt x="2061" y="61992"/>
                    <a:pt x="375" y="60922"/>
                  </a:cubicBezTo>
                  <a:cubicBezTo>
                    <a:pt x="2061" y="59878"/>
                    <a:pt x="3105" y="58085"/>
                    <a:pt x="3185" y="56077"/>
                  </a:cubicBezTo>
                  <a:cubicBezTo>
                    <a:pt x="5166" y="55060"/>
                    <a:pt x="6424" y="53026"/>
                    <a:pt x="6424" y="50778"/>
                  </a:cubicBezTo>
                  <a:cubicBezTo>
                    <a:pt x="6424" y="48556"/>
                    <a:pt x="5193" y="46522"/>
                    <a:pt x="3185" y="45505"/>
                  </a:cubicBezTo>
                  <a:cubicBezTo>
                    <a:pt x="3159" y="43604"/>
                    <a:pt x="2088" y="41731"/>
                    <a:pt x="375" y="40660"/>
                  </a:cubicBezTo>
                  <a:cubicBezTo>
                    <a:pt x="1901" y="39697"/>
                    <a:pt x="3319" y="37877"/>
                    <a:pt x="3185" y="35816"/>
                  </a:cubicBezTo>
                  <a:cubicBezTo>
                    <a:pt x="5193" y="34799"/>
                    <a:pt x="6424" y="32764"/>
                    <a:pt x="6424" y="30516"/>
                  </a:cubicBezTo>
                  <a:cubicBezTo>
                    <a:pt x="6424" y="28268"/>
                    <a:pt x="5166" y="26260"/>
                    <a:pt x="3185" y="25216"/>
                  </a:cubicBezTo>
                  <a:cubicBezTo>
                    <a:pt x="3105" y="23236"/>
                    <a:pt x="2061" y="21442"/>
                    <a:pt x="375" y="20399"/>
                  </a:cubicBezTo>
                  <a:cubicBezTo>
                    <a:pt x="2088" y="19328"/>
                    <a:pt x="3185" y="17454"/>
                    <a:pt x="3185" y="15608"/>
                  </a:cubicBezTo>
                  <a:cubicBezTo>
                    <a:pt x="3185" y="15581"/>
                    <a:pt x="3185" y="15581"/>
                    <a:pt x="3185" y="15554"/>
                  </a:cubicBezTo>
                  <a:cubicBezTo>
                    <a:pt x="5193" y="14510"/>
                    <a:pt x="6424" y="12503"/>
                    <a:pt x="6424" y="10254"/>
                  </a:cubicBezTo>
                  <a:cubicBezTo>
                    <a:pt x="6424" y="8006"/>
                    <a:pt x="5193" y="5999"/>
                    <a:pt x="3185" y="4955"/>
                  </a:cubicBezTo>
                  <a:cubicBezTo>
                    <a:pt x="3185" y="3028"/>
                    <a:pt x="2008" y="1047"/>
                    <a:pt x="214" y="30"/>
                  </a:cubicBezTo>
                  <a:cubicBezTo>
                    <a:pt x="184" y="10"/>
                    <a:pt x="157" y="1"/>
                    <a:pt x="13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9" name="Google Shape;1379;p59"/>
            <p:cNvSpPr/>
            <p:nvPr/>
          </p:nvSpPr>
          <p:spPr>
            <a:xfrm>
              <a:off x="1300050" y="2593575"/>
              <a:ext cx="160600" cy="2032875"/>
            </a:xfrm>
            <a:custGeom>
              <a:avLst/>
              <a:gdLst/>
              <a:ahLst/>
              <a:cxnLst/>
              <a:rect l="l" t="t" r="r" b="b"/>
              <a:pathLst>
                <a:path w="6424" h="81315" extrusionOk="0">
                  <a:moveTo>
                    <a:pt x="167" y="1"/>
                  </a:moveTo>
                  <a:cubicBezTo>
                    <a:pt x="121" y="1"/>
                    <a:pt x="73" y="26"/>
                    <a:pt x="54" y="65"/>
                  </a:cubicBezTo>
                  <a:cubicBezTo>
                    <a:pt x="27" y="92"/>
                    <a:pt x="27" y="118"/>
                    <a:pt x="27" y="118"/>
                  </a:cubicBezTo>
                  <a:cubicBezTo>
                    <a:pt x="27" y="172"/>
                    <a:pt x="54" y="225"/>
                    <a:pt x="80" y="225"/>
                  </a:cubicBezTo>
                  <a:cubicBezTo>
                    <a:pt x="1820" y="1243"/>
                    <a:pt x="2971" y="3170"/>
                    <a:pt x="2944" y="5043"/>
                  </a:cubicBezTo>
                  <a:cubicBezTo>
                    <a:pt x="2944" y="5070"/>
                    <a:pt x="2971" y="5124"/>
                    <a:pt x="3025" y="5150"/>
                  </a:cubicBezTo>
                  <a:cubicBezTo>
                    <a:pt x="4952" y="6141"/>
                    <a:pt x="6183" y="8095"/>
                    <a:pt x="6183" y="10263"/>
                  </a:cubicBezTo>
                  <a:cubicBezTo>
                    <a:pt x="6183" y="12431"/>
                    <a:pt x="4952" y="14384"/>
                    <a:pt x="3025" y="15375"/>
                  </a:cubicBezTo>
                  <a:cubicBezTo>
                    <a:pt x="2971" y="15402"/>
                    <a:pt x="2944" y="15428"/>
                    <a:pt x="2944" y="15482"/>
                  </a:cubicBezTo>
                  <a:cubicBezTo>
                    <a:pt x="2998" y="17355"/>
                    <a:pt x="1847" y="19256"/>
                    <a:pt x="107" y="20273"/>
                  </a:cubicBezTo>
                  <a:cubicBezTo>
                    <a:pt x="80" y="20300"/>
                    <a:pt x="54" y="20326"/>
                    <a:pt x="27" y="20353"/>
                  </a:cubicBezTo>
                  <a:cubicBezTo>
                    <a:pt x="27" y="20407"/>
                    <a:pt x="27" y="20460"/>
                    <a:pt x="80" y="20514"/>
                  </a:cubicBezTo>
                  <a:cubicBezTo>
                    <a:pt x="1820" y="21504"/>
                    <a:pt x="2891" y="23297"/>
                    <a:pt x="2944" y="25305"/>
                  </a:cubicBezTo>
                  <a:cubicBezTo>
                    <a:pt x="2944" y="25358"/>
                    <a:pt x="2971" y="25385"/>
                    <a:pt x="3025" y="25412"/>
                  </a:cubicBezTo>
                  <a:cubicBezTo>
                    <a:pt x="4952" y="26402"/>
                    <a:pt x="6183" y="28356"/>
                    <a:pt x="6183" y="30524"/>
                  </a:cubicBezTo>
                  <a:cubicBezTo>
                    <a:pt x="6183" y="32692"/>
                    <a:pt x="4952" y="34646"/>
                    <a:pt x="3025" y="35636"/>
                  </a:cubicBezTo>
                  <a:cubicBezTo>
                    <a:pt x="2971" y="35663"/>
                    <a:pt x="2944" y="35717"/>
                    <a:pt x="2944" y="35770"/>
                  </a:cubicBezTo>
                  <a:cubicBezTo>
                    <a:pt x="3105" y="37831"/>
                    <a:pt x="1633" y="39651"/>
                    <a:pt x="107" y="40535"/>
                  </a:cubicBezTo>
                  <a:cubicBezTo>
                    <a:pt x="80" y="40561"/>
                    <a:pt x="54" y="40588"/>
                    <a:pt x="27" y="40615"/>
                  </a:cubicBezTo>
                  <a:cubicBezTo>
                    <a:pt x="27" y="40668"/>
                    <a:pt x="27" y="40749"/>
                    <a:pt x="80" y="40775"/>
                  </a:cubicBezTo>
                  <a:cubicBezTo>
                    <a:pt x="1820" y="41766"/>
                    <a:pt x="2944" y="43639"/>
                    <a:pt x="2944" y="45540"/>
                  </a:cubicBezTo>
                  <a:cubicBezTo>
                    <a:pt x="2944" y="45540"/>
                    <a:pt x="2944" y="45566"/>
                    <a:pt x="2944" y="45566"/>
                  </a:cubicBezTo>
                  <a:cubicBezTo>
                    <a:pt x="2944" y="45620"/>
                    <a:pt x="2971" y="45674"/>
                    <a:pt x="3025" y="45674"/>
                  </a:cubicBezTo>
                  <a:cubicBezTo>
                    <a:pt x="4952" y="46664"/>
                    <a:pt x="6183" y="48618"/>
                    <a:pt x="6183" y="50786"/>
                  </a:cubicBezTo>
                  <a:cubicBezTo>
                    <a:pt x="6183" y="52954"/>
                    <a:pt x="4952" y="54934"/>
                    <a:pt x="3025" y="55898"/>
                  </a:cubicBezTo>
                  <a:cubicBezTo>
                    <a:pt x="2971" y="55925"/>
                    <a:pt x="2944" y="55952"/>
                    <a:pt x="2944" y="56005"/>
                  </a:cubicBezTo>
                  <a:cubicBezTo>
                    <a:pt x="2891" y="58012"/>
                    <a:pt x="1847" y="59806"/>
                    <a:pt x="107" y="60796"/>
                  </a:cubicBezTo>
                  <a:cubicBezTo>
                    <a:pt x="80" y="60823"/>
                    <a:pt x="54" y="60850"/>
                    <a:pt x="27" y="60903"/>
                  </a:cubicBezTo>
                  <a:cubicBezTo>
                    <a:pt x="27" y="60957"/>
                    <a:pt x="27" y="61010"/>
                    <a:pt x="80" y="61037"/>
                  </a:cubicBezTo>
                  <a:cubicBezTo>
                    <a:pt x="1820" y="62054"/>
                    <a:pt x="2891" y="63847"/>
                    <a:pt x="2944" y="65828"/>
                  </a:cubicBezTo>
                  <a:cubicBezTo>
                    <a:pt x="2944" y="65882"/>
                    <a:pt x="2971" y="65935"/>
                    <a:pt x="3025" y="65962"/>
                  </a:cubicBezTo>
                  <a:cubicBezTo>
                    <a:pt x="4952" y="66925"/>
                    <a:pt x="6183" y="68879"/>
                    <a:pt x="6183" y="71047"/>
                  </a:cubicBezTo>
                  <a:cubicBezTo>
                    <a:pt x="6183" y="73242"/>
                    <a:pt x="4952" y="75196"/>
                    <a:pt x="3025" y="76160"/>
                  </a:cubicBezTo>
                  <a:cubicBezTo>
                    <a:pt x="2971" y="76186"/>
                    <a:pt x="2944" y="76240"/>
                    <a:pt x="2944" y="76267"/>
                  </a:cubicBezTo>
                  <a:cubicBezTo>
                    <a:pt x="2891" y="78274"/>
                    <a:pt x="1820" y="80067"/>
                    <a:pt x="80" y="81084"/>
                  </a:cubicBezTo>
                  <a:cubicBezTo>
                    <a:pt x="27" y="81111"/>
                    <a:pt x="0" y="81191"/>
                    <a:pt x="54" y="81245"/>
                  </a:cubicBezTo>
                  <a:cubicBezTo>
                    <a:pt x="71" y="81296"/>
                    <a:pt x="109" y="81315"/>
                    <a:pt x="149" y="81315"/>
                  </a:cubicBezTo>
                  <a:cubicBezTo>
                    <a:pt x="171" y="81315"/>
                    <a:pt x="195" y="81308"/>
                    <a:pt x="214" y="81299"/>
                  </a:cubicBezTo>
                  <a:cubicBezTo>
                    <a:pt x="2007" y="80255"/>
                    <a:pt x="3105" y="78408"/>
                    <a:pt x="3185" y="76347"/>
                  </a:cubicBezTo>
                  <a:cubicBezTo>
                    <a:pt x="5193" y="75330"/>
                    <a:pt x="6424" y="73296"/>
                    <a:pt x="6424" y="71047"/>
                  </a:cubicBezTo>
                  <a:cubicBezTo>
                    <a:pt x="6424" y="68826"/>
                    <a:pt x="5193" y="66792"/>
                    <a:pt x="3185" y="65748"/>
                  </a:cubicBezTo>
                  <a:cubicBezTo>
                    <a:pt x="3132" y="63767"/>
                    <a:pt x="2088" y="61974"/>
                    <a:pt x="402" y="60930"/>
                  </a:cubicBezTo>
                  <a:cubicBezTo>
                    <a:pt x="2088" y="59859"/>
                    <a:pt x="3132" y="58093"/>
                    <a:pt x="3185" y="56085"/>
                  </a:cubicBezTo>
                  <a:cubicBezTo>
                    <a:pt x="5193" y="55068"/>
                    <a:pt x="6424" y="53034"/>
                    <a:pt x="6424" y="50786"/>
                  </a:cubicBezTo>
                  <a:cubicBezTo>
                    <a:pt x="6424" y="48537"/>
                    <a:pt x="5193" y="46530"/>
                    <a:pt x="3185" y="45486"/>
                  </a:cubicBezTo>
                  <a:cubicBezTo>
                    <a:pt x="3185" y="43586"/>
                    <a:pt x="2088" y="41739"/>
                    <a:pt x="402" y="40668"/>
                  </a:cubicBezTo>
                  <a:cubicBezTo>
                    <a:pt x="1927" y="39705"/>
                    <a:pt x="3319" y="37885"/>
                    <a:pt x="3212" y="35824"/>
                  </a:cubicBezTo>
                  <a:cubicBezTo>
                    <a:pt x="5193" y="34780"/>
                    <a:pt x="6424" y="32772"/>
                    <a:pt x="6424" y="30524"/>
                  </a:cubicBezTo>
                  <a:cubicBezTo>
                    <a:pt x="6424" y="28276"/>
                    <a:pt x="5193" y="26268"/>
                    <a:pt x="3185" y="25225"/>
                  </a:cubicBezTo>
                  <a:cubicBezTo>
                    <a:pt x="3105" y="23244"/>
                    <a:pt x="2061" y="21451"/>
                    <a:pt x="402" y="20407"/>
                  </a:cubicBezTo>
                  <a:cubicBezTo>
                    <a:pt x="2088" y="19336"/>
                    <a:pt x="3185" y="17436"/>
                    <a:pt x="3185" y="15616"/>
                  </a:cubicBezTo>
                  <a:cubicBezTo>
                    <a:pt x="3185" y="15589"/>
                    <a:pt x="3185" y="15562"/>
                    <a:pt x="3185" y="15562"/>
                  </a:cubicBezTo>
                  <a:cubicBezTo>
                    <a:pt x="5193" y="14518"/>
                    <a:pt x="6424" y="12511"/>
                    <a:pt x="6424" y="10263"/>
                  </a:cubicBezTo>
                  <a:cubicBezTo>
                    <a:pt x="6424" y="8014"/>
                    <a:pt x="5193" y="6007"/>
                    <a:pt x="3185" y="4963"/>
                  </a:cubicBezTo>
                  <a:cubicBezTo>
                    <a:pt x="3185" y="3036"/>
                    <a:pt x="2007" y="1055"/>
                    <a:pt x="214" y="11"/>
                  </a:cubicBezTo>
                  <a:cubicBezTo>
                    <a:pt x="200" y="4"/>
                    <a:pt x="184" y="1"/>
                    <a:pt x="16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0" name="Google Shape;1380;p59"/>
            <p:cNvSpPr/>
            <p:nvPr/>
          </p:nvSpPr>
          <p:spPr>
            <a:xfrm>
              <a:off x="1146800" y="2845375"/>
              <a:ext cx="159950" cy="2032675"/>
            </a:xfrm>
            <a:custGeom>
              <a:avLst/>
              <a:gdLst/>
              <a:ahLst/>
              <a:cxnLst/>
              <a:rect l="l" t="t" r="r" b="b"/>
              <a:pathLst>
                <a:path w="6398" h="81307" extrusionOk="0">
                  <a:moveTo>
                    <a:pt x="120" y="1"/>
                  </a:moveTo>
                  <a:cubicBezTo>
                    <a:pt x="81" y="1"/>
                    <a:pt x="44" y="24"/>
                    <a:pt x="28" y="57"/>
                  </a:cubicBezTo>
                  <a:cubicBezTo>
                    <a:pt x="28" y="84"/>
                    <a:pt x="1" y="110"/>
                    <a:pt x="1" y="137"/>
                  </a:cubicBezTo>
                  <a:cubicBezTo>
                    <a:pt x="1" y="164"/>
                    <a:pt x="28" y="217"/>
                    <a:pt x="81" y="244"/>
                  </a:cubicBezTo>
                  <a:cubicBezTo>
                    <a:pt x="1821" y="1234"/>
                    <a:pt x="2972" y="3162"/>
                    <a:pt x="2918" y="5035"/>
                  </a:cubicBezTo>
                  <a:cubicBezTo>
                    <a:pt x="2918" y="5089"/>
                    <a:pt x="2945" y="5142"/>
                    <a:pt x="2998" y="5142"/>
                  </a:cubicBezTo>
                  <a:cubicBezTo>
                    <a:pt x="4952" y="6133"/>
                    <a:pt x="6157" y="8086"/>
                    <a:pt x="6157" y="10254"/>
                  </a:cubicBezTo>
                  <a:cubicBezTo>
                    <a:pt x="6157" y="12422"/>
                    <a:pt x="4952" y="14376"/>
                    <a:pt x="2998" y="15367"/>
                  </a:cubicBezTo>
                  <a:cubicBezTo>
                    <a:pt x="2945" y="15393"/>
                    <a:pt x="2918" y="15420"/>
                    <a:pt x="2918" y="15474"/>
                  </a:cubicBezTo>
                  <a:cubicBezTo>
                    <a:pt x="2972" y="17321"/>
                    <a:pt x="1848" y="19248"/>
                    <a:pt x="81" y="20265"/>
                  </a:cubicBezTo>
                  <a:cubicBezTo>
                    <a:pt x="54" y="20292"/>
                    <a:pt x="28" y="20318"/>
                    <a:pt x="1" y="20345"/>
                  </a:cubicBezTo>
                  <a:cubicBezTo>
                    <a:pt x="1" y="20425"/>
                    <a:pt x="28" y="20479"/>
                    <a:pt x="81" y="20506"/>
                  </a:cubicBezTo>
                  <a:cubicBezTo>
                    <a:pt x="1794" y="21496"/>
                    <a:pt x="2865" y="23289"/>
                    <a:pt x="2918" y="25297"/>
                  </a:cubicBezTo>
                  <a:cubicBezTo>
                    <a:pt x="2918" y="25350"/>
                    <a:pt x="2945" y="25404"/>
                    <a:pt x="2998" y="25404"/>
                  </a:cubicBezTo>
                  <a:cubicBezTo>
                    <a:pt x="4952" y="26394"/>
                    <a:pt x="6157" y="28348"/>
                    <a:pt x="6157" y="30516"/>
                  </a:cubicBezTo>
                  <a:cubicBezTo>
                    <a:pt x="6157" y="32684"/>
                    <a:pt x="4952" y="34665"/>
                    <a:pt x="2998" y="35628"/>
                  </a:cubicBezTo>
                  <a:cubicBezTo>
                    <a:pt x="2945" y="35655"/>
                    <a:pt x="2918" y="35709"/>
                    <a:pt x="2918" y="35762"/>
                  </a:cubicBezTo>
                  <a:cubicBezTo>
                    <a:pt x="3079" y="37823"/>
                    <a:pt x="1633" y="39643"/>
                    <a:pt x="81" y="40526"/>
                  </a:cubicBezTo>
                  <a:cubicBezTo>
                    <a:pt x="54" y="40553"/>
                    <a:pt x="28" y="40580"/>
                    <a:pt x="1" y="40633"/>
                  </a:cubicBezTo>
                  <a:cubicBezTo>
                    <a:pt x="1" y="40687"/>
                    <a:pt x="28" y="40741"/>
                    <a:pt x="81" y="40767"/>
                  </a:cubicBezTo>
                  <a:cubicBezTo>
                    <a:pt x="1821" y="41784"/>
                    <a:pt x="2918" y="43631"/>
                    <a:pt x="2918" y="45532"/>
                  </a:cubicBezTo>
                  <a:cubicBezTo>
                    <a:pt x="2918" y="45532"/>
                    <a:pt x="2918" y="45558"/>
                    <a:pt x="2918" y="45558"/>
                  </a:cubicBezTo>
                  <a:cubicBezTo>
                    <a:pt x="2918" y="45612"/>
                    <a:pt x="2945" y="45665"/>
                    <a:pt x="2998" y="45692"/>
                  </a:cubicBezTo>
                  <a:cubicBezTo>
                    <a:pt x="4952" y="46656"/>
                    <a:pt x="6157" y="48610"/>
                    <a:pt x="6157" y="50778"/>
                  </a:cubicBezTo>
                  <a:cubicBezTo>
                    <a:pt x="6157" y="52972"/>
                    <a:pt x="4952" y="54926"/>
                    <a:pt x="2998" y="55890"/>
                  </a:cubicBezTo>
                  <a:cubicBezTo>
                    <a:pt x="2945" y="55917"/>
                    <a:pt x="2918" y="55970"/>
                    <a:pt x="2918" y="55997"/>
                  </a:cubicBezTo>
                  <a:cubicBezTo>
                    <a:pt x="2891" y="58004"/>
                    <a:pt x="1821" y="59798"/>
                    <a:pt x="81" y="60815"/>
                  </a:cubicBezTo>
                  <a:cubicBezTo>
                    <a:pt x="54" y="60815"/>
                    <a:pt x="28" y="60841"/>
                    <a:pt x="1" y="60895"/>
                  </a:cubicBezTo>
                  <a:cubicBezTo>
                    <a:pt x="1" y="60949"/>
                    <a:pt x="28" y="61002"/>
                    <a:pt x="81" y="61029"/>
                  </a:cubicBezTo>
                  <a:cubicBezTo>
                    <a:pt x="1821" y="62046"/>
                    <a:pt x="2891" y="63839"/>
                    <a:pt x="2918" y="65847"/>
                  </a:cubicBezTo>
                  <a:cubicBezTo>
                    <a:pt x="2918" y="65873"/>
                    <a:pt x="2945" y="65927"/>
                    <a:pt x="2998" y="65954"/>
                  </a:cubicBezTo>
                  <a:cubicBezTo>
                    <a:pt x="4952" y="66917"/>
                    <a:pt x="6157" y="68871"/>
                    <a:pt x="6157" y="71066"/>
                  </a:cubicBezTo>
                  <a:cubicBezTo>
                    <a:pt x="6157" y="73234"/>
                    <a:pt x="4952" y="75188"/>
                    <a:pt x="2998" y="76151"/>
                  </a:cubicBezTo>
                  <a:cubicBezTo>
                    <a:pt x="2945" y="76178"/>
                    <a:pt x="2918" y="76232"/>
                    <a:pt x="2918" y="76285"/>
                  </a:cubicBezTo>
                  <a:cubicBezTo>
                    <a:pt x="2891" y="78266"/>
                    <a:pt x="1821" y="80059"/>
                    <a:pt x="81" y="81076"/>
                  </a:cubicBezTo>
                  <a:cubicBezTo>
                    <a:pt x="28" y="81103"/>
                    <a:pt x="1" y="81183"/>
                    <a:pt x="28" y="81237"/>
                  </a:cubicBezTo>
                  <a:cubicBezTo>
                    <a:pt x="44" y="81288"/>
                    <a:pt x="83" y="81306"/>
                    <a:pt x="129" y="81306"/>
                  </a:cubicBezTo>
                  <a:cubicBezTo>
                    <a:pt x="156" y="81306"/>
                    <a:pt x="185" y="81300"/>
                    <a:pt x="215" y="81290"/>
                  </a:cubicBezTo>
                  <a:cubicBezTo>
                    <a:pt x="1981" y="80247"/>
                    <a:pt x="3106" y="78400"/>
                    <a:pt x="3186" y="76366"/>
                  </a:cubicBezTo>
                  <a:cubicBezTo>
                    <a:pt x="5167" y="75322"/>
                    <a:pt x="6398" y="73288"/>
                    <a:pt x="6398" y="71066"/>
                  </a:cubicBezTo>
                  <a:cubicBezTo>
                    <a:pt x="6398" y="68818"/>
                    <a:pt x="5167" y="66783"/>
                    <a:pt x="3186" y="65766"/>
                  </a:cubicBezTo>
                  <a:cubicBezTo>
                    <a:pt x="3106" y="63759"/>
                    <a:pt x="2062" y="61992"/>
                    <a:pt x="375" y="60922"/>
                  </a:cubicBezTo>
                  <a:cubicBezTo>
                    <a:pt x="2062" y="59878"/>
                    <a:pt x="3106" y="58085"/>
                    <a:pt x="3186" y="56077"/>
                  </a:cubicBezTo>
                  <a:cubicBezTo>
                    <a:pt x="5167" y="55060"/>
                    <a:pt x="6398" y="53026"/>
                    <a:pt x="6398" y="50778"/>
                  </a:cubicBezTo>
                  <a:cubicBezTo>
                    <a:pt x="6398" y="48556"/>
                    <a:pt x="5167" y="46522"/>
                    <a:pt x="3186" y="45505"/>
                  </a:cubicBezTo>
                  <a:cubicBezTo>
                    <a:pt x="3159" y="43604"/>
                    <a:pt x="2088" y="41731"/>
                    <a:pt x="375" y="40660"/>
                  </a:cubicBezTo>
                  <a:cubicBezTo>
                    <a:pt x="1901" y="39697"/>
                    <a:pt x="3293" y="37877"/>
                    <a:pt x="3186" y="35816"/>
                  </a:cubicBezTo>
                  <a:cubicBezTo>
                    <a:pt x="5167" y="34799"/>
                    <a:pt x="6398" y="32764"/>
                    <a:pt x="6398" y="30516"/>
                  </a:cubicBezTo>
                  <a:cubicBezTo>
                    <a:pt x="6398" y="28268"/>
                    <a:pt x="5167" y="26260"/>
                    <a:pt x="3186" y="25216"/>
                  </a:cubicBezTo>
                  <a:cubicBezTo>
                    <a:pt x="3079" y="23236"/>
                    <a:pt x="2062" y="21442"/>
                    <a:pt x="375" y="20399"/>
                  </a:cubicBezTo>
                  <a:cubicBezTo>
                    <a:pt x="2088" y="19328"/>
                    <a:pt x="3186" y="17401"/>
                    <a:pt x="3186" y="15554"/>
                  </a:cubicBezTo>
                  <a:cubicBezTo>
                    <a:pt x="5167" y="14510"/>
                    <a:pt x="6398" y="12503"/>
                    <a:pt x="6398" y="10254"/>
                  </a:cubicBezTo>
                  <a:cubicBezTo>
                    <a:pt x="6398" y="8006"/>
                    <a:pt x="5167" y="5999"/>
                    <a:pt x="3186" y="4955"/>
                  </a:cubicBezTo>
                  <a:cubicBezTo>
                    <a:pt x="3186" y="3028"/>
                    <a:pt x="1981" y="1047"/>
                    <a:pt x="188" y="30"/>
                  </a:cubicBezTo>
                  <a:cubicBezTo>
                    <a:pt x="168" y="10"/>
                    <a:pt x="143" y="1"/>
                    <a:pt x="1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1" name="Google Shape;1381;p59"/>
            <p:cNvSpPr/>
            <p:nvPr/>
          </p:nvSpPr>
          <p:spPr>
            <a:xfrm>
              <a:off x="992900" y="2593575"/>
              <a:ext cx="160625" cy="2032875"/>
            </a:xfrm>
            <a:custGeom>
              <a:avLst/>
              <a:gdLst/>
              <a:ahLst/>
              <a:cxnLst/>
              <a:rect l="l" t="t" r="r" b="b"/>
              <a:pathLst>
                <a:path w="6425" h="81315" extrusionOk="0">
                  <a:moveTo>
                    <a:pt x="167" y="1"/>
                  </a:moveTo>
                  <a:cubicBezTo>
                    <a:pt x="120" y="1"/>
                    <a:pt x="67" y="26"/>
                    <a:pt x="27" y="65"/>
                  </a:cubicBezTo>
                  <a:cubicBezTo>
                    <a:pt x="27" y="92"/>
                    <a:pt x="27" y="118"/>
                    <a:pt x="27" y="118"/>
                  </a:cubicBezTo>
                  <a:cubicBezTo>
                    <a:pt x="27" y="172"/>
                    <a:pt x="54" y="225"/>
                    <a:pt x="81" y="225"/>
                  </a:cubicBezTo>
                  <a:cubicBezTo>
                    <a:pt x="1821" y="1243"/>
                    <a:pt x="2972" y="3170"/>
                    <a:pt x="2945" y="5043"/>
                  </a:cubicBezTo>
                  <a:cubicBezTo>
                    <a:pt x="2945" y="5070"/>
                    <a:pt x="2972" y="5124"/>
                    <a:pt x="2998" y="5150"/>
                  </a:cubicBezTo>
                  <a:cubicBezTo>
                    <a:pt x="4952" y="6141"/>
                    <a:pt x="6157" y="8095"/>
                    <a:pt x="6157" y="10263"/>
                  </a:cubicBezTo>
                  <a:cubicBezTo>
                    <a:pt x="6157" y="12431"/>
                    <a:pt x="4952" y="14384"/>
                    <a:pt x="2998" y="15375"/>
                  </a:cubicBezTo>
                  <a:cubicBezTo>
                    <a:pt x="2972" y="15402"/>
                    <a:pt x="2945" y="15428"/>
                    <a:pt x="2945" y="15482"/>
                  </a:cubicBezTo>
                  <a:cubicBezTo>
                    <a:pt x="2998" y="17329"/>
                    <a:pt x="1847" y="19256"/>
                    <a:pt x="108" y="20273"/>
                  </a:cubicBezTo>
                  <a:cubicBezTo>
                    <a:pt x="54" y="20300"/>
                    <a:pt x="27" y="20326"/>
                    <a:pt x="27" y="20353"/>
                  </a:cubicBezTo>
                  <a:cubicBezTo>
                    <a:pt x="1" y="20407"/>
                    <a:pt x="27" y="20460"/>
                    <a:pt x="81" y="20514"/>
                  </a:cubicBezTo>
                  <a:cubicBezTo>
                    <a:pt x="1794" y="21504"/>
                    <a:pt x="2865" y="23297"/>
                    <a:pt x="2945" y="25305"/>
                  </a:cubicBezTo>
                  <a:cubicBezTo>
                    <a:pt x="2945" y="25358"/>
                    <a:pt x="2972" y="25385"/>
                    <a:pt x="2998" y="25412"/>
                  </a:cubicBezTo>
                  <a:cubicBezTo>
                    <a:pt x="4952" y="26402"/>
                    <a:pt x="6157" y="28356"/>
                    <a:pt x="6157" y="30524"/>
                  </a:cubicBezTo>
                  <a:cubicBezTo>
                    <a:pt x="6157" y="32692"/>
                    <a:pt x="4952" y="34646"/>
                    <a:pt x="2998" y="35636"/>
                  </a:cubicBezTo>
                  <a:cubicBezTo>
                    <a:pt x="2972" y="35663"/>
                    <a:pt x="2945" y="35717"/>
                    <a:pt x="2945" y="35770"/>
                  </a:cubicBezTo>
                  <a:cubicBezTo>
                    <a:pt x="3105" y="37831"/>
                    <a:pt x="1633" y="39651"/>
                    <a:pt x="108" y="40535"/>
                  </a:cubicBezTo>
                  <a:cubicBezTo>
                    <a:pt x="54" y="40561"/>
                    <a:pt x="27" y="40588"/>
                    <a:pt x="27" y="40615"/>
                  </a:cubicBezTo>
                  <a:cubicBezTo>
                    <a:pt x="1" y="40668"/>
                    <a:pt x="27" y="40749"/>
                    <a:pt x="81" y="40775"/>
                  </a:cubicBezTo>
                  <a:cubicBezTo>
                    <a:pt x="1821" y="41766"/>
                    <a:pt x="2945" y="43639"/>
                    <a:pt x="2945" y="45540"/>
                  </a:cubicBezTo>
                  <a:cubicBezTo>
                    <a:pt x="2945" y="45540"/>
                    <a:pt x="2945" y="45566"/>
                    <a:pt x="2945" y="45566"/>
                  </a:cubicBezTo>
                  <a:cubicBezTo>
                    <a:pt x="2918" y="45620"/>
                    <a:pt x="2972" y="45674"/>
                    <a:pt x="2998" y="45674"/>
                  </a:cubicBezTo>
                  <a:cubicBezTo>
                    <a:pt x="4952" y="46664"/>
                    <a:pt x="6157" y="48618"/>
                    <a:pt x="6157" y="50786"/>
                  </a:cubicBezTo>
                  <a:cubicBezTo>
                    <a:pt x="6157" y="52954"/>
                    <a:pt x="4952" y="54934"/>
                    <a:pt x="2998" y="55898"/>
                  </a:cubicBezTo>
                  <a:cubicBezTo>
                    <a:pt x="2972" y="55925"/>
                    <a:pt x="2945" y="55952"/>
                    <a:pt x="2945" y="56005"/>
                  </a:cubicBezTo>
                  <a:cubicBezTo>
                    <a:pt x="2891" y="58012"/>
                    <a:pt x="1821" y="59806"/>
                    <a:pt x="108" y="60796"/>
                  </a:cubicBezTo>
                  <a:cubicBezTo>
                    <a:pt x="54" y="60823"/>
                    <a:pt x="27" y="60850"/>
                    <a:pt x="27" y="60903"/>
                  </a:cubicBezTo>
                  <a:cubicBezTo>
                    <a:pt x="1" y="60957"/>
                    <a:pt x="27" y="61010"/>
                    <a:pt x="81" y="61037"/>
                  </a:cubicBezTo>
                  <a:cubicBezTo>
                    <a:pt x="1821" y="62054"/>
                    <a:pt x="2891" y="63847"/>
                    <a:pt x="2945" y="65828"/>
                  </a:cubicBezTo>
                  <a:cubicBezTo>
                    <a:pt x="2945" y="65882"/>
                    <a:pt x="2972" y="65935"/>
                    <a:pt x="2998" y="65962"/>
                  </a:cubicBezTo>
                  <a:cubicBezTo>
                    <a:pt x="4952" y="66925"/>
                    <a:pt x="6157" y="68879"/>
                    <a:pt x="6157" y="71047"/>
                  </a:cubicBezTo>
                  <a:cubicBezTo>
                    <a:pt x="6157" y="73242"/>
                    <a:pt x="4952" y="75196"/>
                    <a:pt x="2998" y="76160"/>
                  </a:cubicBezTo>
                  <a:cubicBezTo>
                    <a:pt x="2972" y="76186"/>
                    <a:pt x="2945" y="76240"/>
                    <a:pt x="2945" y="76267"/>
                  </a:cubicBezTo>
                  <a:cubicBezTo>
                    <a:pt x="2891" y="78274"/>
                    <a:pt x="1821" y="80067"/>
                    <a:pt x="81" y="81084"/>
                  </a:cubicBezTo>
                  <a:cubicBezTo>
                    <a:pt x="27" y="81111"/>
                    <a:pt x="1" y="81191"/>
                    <a:pt x="27" y="81245"/>
                  </a:cubicBezTo>
                  <a:cubicBezTo>
                    <a:pt x="61" y="81296"/>
                    <a:pt x="106" y="81315"/>
                    <a:pt x="148" y="81315"/>
                  </a:cubicBezTo>
                  <a:cubicBezTo>
                    <a:pt x="172" y="81315"/>
                    <a:pt x="195" y="81308"/>
                    <a:pt x="215" y="81299"/>
                  </a:cubicBezTo>
                  <a:cubicBezTo>
                    <a:pt x="2008" y="80255"/>
                    <a:pt x="3105" y="78408"/>
                    <a:pt x="3186" y="76347"/>
                  </a:cubicBezTo>
                  <a:cubicBezTo>
                    <a:pt x="5193" y="75330"/>
                    <a:pt x="6424" y="73296"/>
                    <a:pt x="6424" y="71047"/>
                  </a:cubicBezTo>
                  <a:cubicBezTo>
                    <a:pt x="6424" y="68826"/>
                    <a:pt x="5193" y="66792"/>
                    <a:pt x="3186" y="65748"/>
                  </a:cubicBezTo>
                  <a:cubicBezTo>
                    <a:pt x="3105" y="63767"/>
                    <a:pt x="2088" y="61974"/>
                    <a:pt x="402" y="60930"/>
                  </a:cubicBezTo>
                  <a:cubicBezTo>
                    <a:pt x="2088" y="59859"/>
                    <a:pt x="3105" y="58093"/>
                    <a:pt x="3186" y="56085"/>
                  </a:cubicBezTo>
                  <a:cubicBezTo>
                    <a:pt x="5193" y="55068"/>
                    <a:pt x="6424" y="53034"/>
                    <a:pt x="6424" y="50786"/>
                  </a:cubicBezTo>
                  <a:cubicBezTo>
                    <a:pt x="6424" y="48537"/>
                    <a:pt x="5193" y="46530"/>
                    <a:pt x="3186" y="45486"/>
                  </a:cubicBezTo>
                  <a:cubicBezTo>
                    <a:pt x="3159" y="43586"/>
                    <a:pt x="2088" y="41739"/>
                    <a:pt x="402" y="40668"/>
                  </a:cubicBezTo>
                  <a:cubicBezTo>
                    <a:pt x="1901" y="39705"/>
                    <a:pt x="3320" y="37885"/>
                    <a:pt x="3186" y="35824"/>
                  </a:cubicBezTo>
                  <a:cubicBezTo>
                    <a:pt x="5193" y="34780"/>
                    <a:pt x="6424" y="32772"/>
                    <a:pt x="6424" y="30524"/>
                  </a:cubicBezTo>
                  <a:cubicBezTo>
                    <a:pt x="6424" y="28276"/>
                    <a:pt x="5193" y="26268"/>
                    <a:pt x="3186" y="25225"/>
                  </a:cubicBezTo>
                  <a:cubicBezTo>
                    <a:pt x="3105" y="23244"/>
                    <a:pt x="2062" y="21451"/>
                    <a:pt x="402" y="20407"/>
                  </a:cubicBezTo>
                  <a:cubicBezTo>
                    <a:pt x="2088" y="19336"/>
                    <a:pt x="3186" y="17436"/>
                    <a:pt x="3186" y="15616"/>
                  </a:cubicBezTo>
                  <a:cubicBezTo>
                    <a:pt x="3186" y="15589"/>
                    <a:pt x="3186" y="15562"/>
                    <a:pt x="3186" y="15562"/>
                  </a:cubicBezTo>
                  <a:cubicBezTo>
                    <a:pt x="5193" y="14518"/>
                    <a:pt x="6424" y="12511"/>
                    <a:pt x="6424" y="10263"/>
                  </a:cubicBezTo>
                  <a:cubicBezTo>
                    <a:pt x="6424" y="8014"/>
                    <a:pt x="5193" y="6007"/>
                    <a:pt x="3186" y="4963"/>
                  </a:cubicBezTo>
                  <a:cubicBezTo>
                    <a:pt x="3186" y="3036"/>
                    <a:pt x="2008" y="1055"/>
                    <a:pt x="215" y="11"/>
                  </a:cubicBezTo>
                  <a:cubicBezTo>
                    <a:pt x="200" y="4"/>
                    <a:pt x="184" y="1"/>
                    <a:pt x="16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2" name="Google Shape;1382;p59"/>
            <p:cNvSpPr/>
            <p:nvPr/>
          </p:nvSpPr>
          <p:spPr>
            <a:xfrm>
              <a:off x="839675" y="2845375"/>
              <a:ext cx="159950" cy="2032675"/>
            </a:xfrm>
            <a:custGeom>
              <a:avLst/>
              <a:gdLst/>
              <a:ahLst/>
              <a:cxnLst/>
              <a:rect l="l" t="t" r="r" b="b"/>
              <a:pathLst>
                <a:path w="6398" h="81307" extrusionOk="0">
                  <a:moveTo>
                    <a:pt x="119" y="1"/>
                  </a:moveTo>
                  <a:cubicBezTo>
                    <a:pt x="81" y="1"/>
                    <a:pt x="44" y="24"/>
                    <a:pt x="27" y="57"/>
                  </a:cubicBezTo>
                  <a:cubicBezTo>
                    <a:pt x="0" y="84"/>
                    <a:pt x="0" y="110"/>
                    <a:pt x="0" y="137"/>
                  </a:cubicBezTo>
                  <a:cubicBezTo>
                    <a:pt x="0" y="164"/>
                    <a:pt x="27" y="217"/>
                    <a:pt x="54" y="244"/>
                  </a:cubicBezTo>
                  <a:cubicBezTo>
                    <a:pt x="1794" y="1234"/>
                    <a:pt x="2971" y="3162"/>
                    <a:pt x="2918" y="5035"/>
                  </a:cubicBezTo>
                  <a:cubicBezTo>
                    <a:pt x="2918" y="5089"/>
                    <a:pt x="2945" y="5142"/>
                    <a:pt x="2998" y="5142"/>
                  </a:cubicBezTo>
                  <a:cubicBezTo>
                    <a:pt x="4925" y="6133"/>
                    <a:pt x="6156" y="8086"/>
                    <a:pt x="6156" y="10254"/>
                  </a:cubicBezTo>
                  <a:cubicBezTo>
                    <a:pt x="6156" y="12422"/>
                    <a:pt x="4925" y="14376"/>
                    <a:pt x="2998" y="15367"/>
                  </a:cubicBezTo>
                  <a:cubicBezTo>
                    <a:pt x="2945" y="15393"/>
                    <a:pt x="2918" y="15420"/>
                    <a:pt x="2918" y="15474"/>
                  </a:cubicBezTo>
                  <a:cubicBezTo>
                    <a:pt x="2971" y="17321"/>
                    <a:pt x="1847" y="19248"/>
                    <a:pt x="81" y="20265"/>
                  </a:cubicBezTo>
                  <a:cubicBezTo>
                    <a:pt x="54" y="20292"/>
                    <a:pt x="27" y="20318"/>
                    <a:pt x="0" y="20345"/>
                  </a:cubicBezTo>
                  <a:cubicBezTo>
                    <a:pt x="0" y="20425"/>
                    <a:pt x="27" y="20479"/>
                    <a:pt x="54" y="20506"/>
                  </a:cubicBezTo>
                  <a:cubicBezTo>
                    <a:pt x="1794" y="21496"/>
                    <a:pt x="2864" y="23289"/>
                    <a:pt x="2918" y="25297"/>
                  </a:cubicBezTo>
                  <a:cubicBezTo>
                    <a:pt x="2918" y="25350"/>
                    <a:pt x="2945" y="25404"/>
                    <a:pt x="2998" y="25404"/>
                  </a:cubicBezTo>
                  <a:cubicBezTo>
                    <a:pt x="4925" y="26394"/>
                    <a:pt x="6156" y="28348"/>
                    <a:pt x="6156" y="30516"/>
                  </a:cubicBezTo>
                  <a:cubicBezTo>
                    <a:pt x="6156" y="32684"/>
                    <a:pt x="4925" y="34665"/>
                    <a:pt x="2998" y="35628"/>
                  </a:cubicBezTo>
                  <a:cubicBezTo>
                    <a:pt x="2945" y="35655"/>
                    <a:pt x="2918" y="35709"/>
                    <a:pt x="2918" y="35762"/>
                  </a:cubicBezTo>
                  <a:cubicBezTo>
                    <a:pt x="3078" y="37823"/>
                    <a:pt x="1606" y="39643"/>
                    <a:pt x="81" y="40526"/>
                  </a:cubicBezTo>
                  <a:cubicBezTo>
                    <a:pt x="54" y="40553"/>
                    <a:pt x="27" y="40580"/>
                    <a:pt x="0" y="40633"/>
                  </a:cubicBezTo>
                  <a:cubicBezTo>
                    <a:pt x="0" y="40687"/>
                    <a:pt x="27" y="40741"/>
                    <a:pt x="54" y="40767"/>
                  </a:cubicBezTo>
                  <a:cubicBezTo>
                    <a:pt x="1794" y="41784"/>
                    <a:pt x="2918" y="43631"/>
                    <a:pt x="2918" y="45532"/>
                  </a:cubicBezTo>
                  <a:cubicBezTo>
                    <a:pt x="2918" y="45558"/>
                    <a:pt x="2918" y="45558"/>
                    <a:pt x="2918" y="45558"/>
                  </a:cubicBezTo>
                  <a:cubicBezTo>
                    <a:pt x="2918" y="45612"/>
                    <a:pt x="2945" y="45665"/>
                    <a:pt x="2998" y="45692"/>
                  </a:cubicBezTo>
                  <a:cubicBezTo>
                    <a:pt x="4925" y="46656"/>
                    <a:pt x="6156" y="48610"/>
                    <a:pt x="6156" y="50778"/>
                  </a:cubicBezTo>
                  <a:cubicBezTo>
                    <a:pt x="6156" y="52972"/>
                    <a:pt x="4925" y="54926"/>
                    <a:pt x="2998" y="55890"/>
                  </a:cubicBezTo>
                  <a:cubicBezTo>
                    <a:pt x="2945" y="55917"/>
                    <a:pt x="2918" y="55970"/>
                    <a:pt x="2918" y="55997"/>
                  </a:cubicBezTo>
                  <a:cubicBezTo>
                    <a:pt x="2864" y="58004"/>
                    <a:pt x="1820" y="59798"/>
                    <a:pt x="81" y="60815"/>
                  </a:cubicBezTo>
                  <a:cubicBezTo>
                    <a:pt x="54" y="60815"/>
                    <a:pt x="27" y="60841"/>
                    <a:pt x="0" y="60895"/>
                  </a:cubicBezTo>
                  <a:cubicBezTo>
                    <a:pt x="0" y="60949"/>
                    <a:pt x="27" y="61002"/>
                    <a:pt x="54" y="61029"/>
                  </a:cubicBezTo>
                  <a:cubicBezTo>
                    <a:pt x="1794" y="62046"/>
                    <a:pt x="2864" y="63839"/>
                    <a:pt x="2918" y="65847"/>
                  </a:cubicBezTo>
                  <a:cubicBezTo>
                    <a:pt x="2918" y="65873"/>
                    <a:pt x="2945" y="65927"/>
                    <a:pt x="2998" y="65954"/>
                  </a:cubicBezTo>
                  <a:cubicBezTo>
                    <a:pt x="4925" y="66917"/>
                    <a:pt x="6156" y="68871"/>
                    <a:pt x="6156" y="71066"/>
                  </a:cubicBezTo>
                  <a:cubicBezTo>
                    <a:pt x="6156" y="73234"/>
                    <a:pt x="4925" y="75188"/>
                    <a:pt x="2998" y="76151"/>
                  </a:cubicBezTo>
                  <a:cubicBezTo>
                    <a:pt x="2945" y="76178"/>
                    <a:pt x="2918" y="76232"/>
                    <a:pt x="2918" y="76285"/>
                  </a:cubicBezTo>
                  <a:cubicBezTo>
                    <a:pt x="2864" y="78266"/>
                    <a:pt x="1794" y="80059"/>
                    <a:pt x="81" y="81076"/>
                  </a:cubicBezTo>
                  <a:cubicBezTo>
                    <a:pt x="0" y="81103"/>
                    <a:pt x="0" y="81183"/>
                    <a:pt x="27" y="81237"/>
                  </a:cubicBezTo>
                  <a:cubicBezTo>
                    <a:pt x="44" y="81288"/>
                    <a:pt x="83" y="81306"/>
                    <a:pt x="122" y="81306"/>
                  </a:cubicBezTo>
                  <a:cubicBezTo>
                    <a:pt x="145" y="81306"/>
                    <a:pt x="168" y="81300"/>
                    <a:pt x="188" y="81290"/>
                  </a:cubicBezTo>
                  <a:cubicBezTo>
                    <a:pt x="1981" y="80247"/>
                    <a:pt x="3105" y="78400"/>
                    <a:pt x="3159" y="76366"/>
                  </a:cubicBezTo>
                  <a:cubicBezTo>
                    <a:pt x="5166" y="75322"/>
                    <a:pt x="6397" y="73288"/>
                    <a:pt x="6397" y="71066"/>
                  </a:cubicBezTo>
                  <a:cubicBezTo>
                    <a:pt x="6397" y="68818"/>
                    <a:pt x="5166" y="66783"/>
                    <a:pt x="3159" y="65766"/>
                  </a:cubicBezTo>
                  <a:cubicBezTo>
                    <a:pt x="3105" y="63759"/>
                    <a:pt x="2061" y="61992"/>
                    <a:pt x="375" y="60922"/>
                  </a:cubicBezTo>
                  <a:cubicBezTo>
                    <a:pt x="2061" y="59878"/>
                    <a:pt x="3105" y="58085"/>
                    <a:pt x="3159" y="56077"/>
                  </a:cubicBezTo>
                  <a:cubicBezTo>
                    <a:pt x="5166" y="55060"/>
                    <a:pt x="6397" y="53026"/>
                    <a:pt x="6397" y="50778"/>
                  </a:cubicBezTo>
                  <a:cubicBezTo>
                    <a:pt x="6397" y="48556"/>
                    <a:pt x="5166" y="46522"/>
                    <a:pt x="3159" y="45505"/>
                  </a:cubicBezTo>
                  <a:cubicBezTo>
                    <a:pt x="3159" y="43604"/>
                    <a:pt x="2061" y="41731"/>
                    <a:pt x="375" y="40660"/>
                  </a:cubicBezTo>
                  <a:cubicBezTo>
                    <a:pt x="1901" y="39697"/>
                    <a:pt x="3292" y="37877"/>
                    <a:pt x="3185" y="35816"/>
                  </a:cubicBezTo>
                  <a:cubicBezTo>
                    <a:pt x="5166" y="34799"/>
                    <a:pt x="6397" y="32764"/>
                    <a:pt x="6397" y="30516"/>
                  </a:cubicBezTo>
                  <a:cubicBezTo>
                    <a:pt x="6397" y="28268"/>
                    <a:pt x="5166" y="26260"/>
                    <a:pt x="3159" y="25216"/>
                  </a:cubicBezTo>
                  <a:cubicBezTo>
                    <a:pt x="3078" y="23236"/>
                    <a:pt x="2035" y="21442"/>
                    <a:pt x="375" y="20399"/>
                  </a:cubicBezTo>
                  <a:cubicBezTo>
                    <a:pt x="2061" y="19328"/>
                    <a:pt x="3159" y="17454"/>
                    <a:pt x="3159" y="15608"/>
                  </a:cubicBezTo>
                  <a:cubicBezTo>
                    <a:pt x="3159" y="15581"/>
                    <a:pt x="3159" y="15581"/>
                    <a:pt x="3159" y="15554"/>
                  </a:cubicBezTo>
                  <a:cubicBezTo>
                    <a:pt x="5166" y="14510"/>
                    <a:pt x="6397" y="12503"/>
                    <a:pt x="6397" y="10254"/>
                  </a:cubicBezTo>
                  <a:cubicBezTo>
                    <a:pt x="6397" y="8006"/>
                    <a:pt x="5166" y="5999"/>
                    <a:pt x="3159" y="4955"/>
                  </a:cubicBezTo>
                  <a:cubicBezTo>
                    <a:pt x="3159" y="3028"/>
                    <a:pt x="1981" y="1047"/>
                    <a:pt x="188" y="30"/>
                  </a:cubicBezTo>
                  <a:cubicBezTo>
                    <a:pt x="167" y="10"/>
                    <a:pt x="143" y="1"/>
                    <a:pt x="1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3" name="Google Shape;1383;p59"/>
            <p:cNvSpPr/>
            <p:nvPr/>
          </p:nvSpPr>
          <p:spPr>
            <a:xfrm>
              <a:off x="685775" y="2593575"/>
              <a:ext cx="159950" cy="2032875"/>
            </a:xfrm>
            <a:custGeom>
              <a:avLst/>
              <a:gdLst/>
              <a:ahLst/>
              <a:cxnLst/>
              <a:rect l="l" t="t" r="r" b="b"/>
              <a:pathLst>
                <a:path w="6398" h="81315" extrusionOk="0">
                  <a:moveTo>
                    <a:pt x="140" y="1"/>
                  </a:moveTo>
                  <a:cubicBezTo>
                    <a:pt x="95" y="1"/>
                    <a:pt x="47" y="26"/>
                    <a:pt x="27" y="65"/>
                  </a:cubicBezTo>
                  <a:cubicBezTo>
                    <a:pt x="27" y="92"/>
                    <a:pt x="0" y="118"/>
                    <a:pt x="0" y="118"/>
                  </a:cubicBezTo>
                  <a:cubicBezTo>
                    <a:pt x="0" y="172"/>
                    <a:pt x="27" y="225"/>
                    <a:pt x="81" y="225"/>
                  </a:cubicBezTo>
                  <a:cubicBezTo>
                    <a:pt x="1820" y="1243"/>
                    <a:pt x="2944" y="3170"/>
                    <a:pt x="2918" y="5043"/>
                  </a:cubicBezTo>
                  <a:cubicBezTo>
                    <a:pt x="2918" y="5070"/>
                    <a:pt x="2944" y="5124"/>
                    <a:pt x="2998" y="5150"/>
                  </a:cubicBezTo>
                  <a:cubicBezTo>
                    <a:pt x="4952" y="6141"/>
                    <a:pt x="6156" y="8095"/>
                    <a:pt x="6156" y="10263"/>
                  </a:cubicBezTo>
                  <a:cubicBezTo>
                    <a:pt x="6156" y="12431"/>
                    <a:pt x="4952" y="14384"/>
                    <a:pt x="2998" y="15375"/>
                  </a:cubicBezTo>
                  <a:cubicBezTo>
                    <a:pt x="2944" y="15402"/>
                    <a:pt x="2918" y="15428"/>
                    <a:pt x="2918" y="15482"/>
                  </a:cubicBezTo>
                  <a:cubicBezTo>
                    <a:pt x="2998" y="17329"/>
                    <a:pt x="1847" y="19256"/>
                    <a:pt x="81" y="20273"/>
                  </a:cubicBezTo>
                  <a:cubicBezTo>
                    <a:pt x="54" y="20300"/>
                    <a:pt x="27" y="20326"/>
                    <a:pt x="27" y="20353"/>
                  </a:cubicBezTo>
                  <a:cubicBezTo>
                    <a:pt x="0" y="20407"/>
                    <a:pt x="27" y="20460"/>
                    <a:pt x="81" y="20514"/>
                  </a:cubicBezTo>
                  <a:cubicBezTo>
                    <a:pt x="1794" y="21504"/>
                    <a:pt x="2864" y="23297"/>
                    <a:pt x="2918" y="25305"/>
                  </a:cubicBezTo>
                  <a:cubicBezTo>
                    <a:pt x="2918" y="25358"/>
                    <a:pt x="2944" y="25385"/>
                    <a:pt x="2998" y="25412"/>
                  </a:cubicBezTo>
                  <a:cubicBezTo>
                    <a:pt x="4952" y="26402"/>
                    <a:pt x="6156" y="28356"/>
                    <a:pt x="6156" y="30524"/>
                  </a:cubicBezTo>
                  <a:cubicBezTo>
                    <a:pt x="6156" y="32692"/>
                    <a:pt x="4952" y="34646"/>
                    <a:pt x="2998" y="35636"/>
                  </a:cubicBezTo>
                  <a:cubicBezTo>
                    <a:pt x="2944" y="35663"/>
                    <a:pt x="2918" y="35717"/>
                    <a:pt x="2918" y="35770"/>
                  </a:cubicBezTo>
                  <a:cubicBezTo>
                    <a:pt x="3078" y="37831"/>
                    <a:pt x="1633" y="39651"/>
                    <a:pt x="81" y="40535"/>
                  </a:cubicBezTo>
                  <a:cubicBezTo>
                    <a:pt x="54" y="40561"/>
                    <a:pt x="27" y="40588"/>
                    <a:pt x="27" y="40615"/>
                  </a:cubicBezTo>
                  <a:cubicBezTo>
                    <a:pt x="0" y="40668"/>
                    <a:pt x="27" y="40749"/>
                    <a:pt x="81" y="40775"/>
                  </a:cubicBezTo>
                  <a:cubicBezTo>
                    <a:pt x="1820" y="41766"/>
                    <a:pt x="2918" y="43639"/>
                    <a:pt x="2918" y="45540"/>
                  </a:cubicBezTo>
                  <a:lnTo>
                    <a:pt x="2918" y="45566"/>
                  </a:lnTo>
                  <a:cubicBezTo>
                    <a:pt x="2918" y="45620"/>
                    <a:pt x="2944" y="45674"/>
                    <a:pt x="2998" y="45674"/>
                  </a:cubicBezTo>
                  <a:cubicBezTo>
                    <a:pt x="4952" y="46664"/>
                    <a:pt x="6156" y="48618"/>
                    <a:pt x="6156" y="50786"/>
                  </a:cubicBezTo>
                  <a:cubicBezTo>
                    <a:pt x="6156" y="52954"/>
                    <a:pt x="4952" y="54934"/>
                    <a:pt x="2998" y="55898"/>
                  </a:cubicBezTo>
                  <a:cubicBezTo>
                    <a:pt x="2944" y="55925"/>
                    <a:pt x="2918" y="55952"/>
                    <a:pt x="2918" y="56005"/>
                  </a:cubicBezTo>
                  <a:cubicBezTo>
                    <a:pt x="2891" y="58012"/>
                    <a:pt x="1820" y="59806"/>
                    <a:pt x="81" y="60796"/>
                  </a:cubicBezTo>
                  <a:cubicBezTo>
                    <a:pt x="54" y="60823"/>
                    <a:pt x="27" y="60850"/>
                    <a:pt x="27" y="60903"/>
                  </a:cubicBezTo>
                  <a:cubicBezTo>
                    <a:pt x="0" y="60957"/>
                    <a:pt x="27" y="61010"/>
                    <a:pt x="81" y="61037"/>
                  </a:cubicBezTo>
                  <a:cubicBezTo>
                    <a:pt x="1820" y="62054"/>
                    <a:pt x="2891" y="63847"/>
                    <a:pt x="2918" y="65828"/>
                  </a:cubicBezTo>
                  <a:cubicBezTo>
                    <a:pt x="2918" y="65882"/>
                    <a:pt x="2944" y="65935"/>
                    <a:pt x="2998" y="65962"/>
                  </a:cubicBezTo>
                  <a:cubicBezTo>
                    <a:pt x="4952" y="66925"/>
                    <a:pt x="6156" y="68879"/>
                    <a:pt x="6156" y="71047"/>
                  </a:cubicBezTo>
                  <a:cubicBezTo>
                    <a:pt x="6156" y="73242"/>
                    <a:pt x="4952" y="75196"/>
                    <a:pt x="2998" y="76160"/>
                  </a:cubicBezTo>
                  <a:cubicBezTo>
                    <a:pt x="2944" y="76186"/>
                    <a:pt x="2918" y="76240"/>
                    <a:pt x="2918" y="76267"/>
                  </a:cubicBezTo>
                  <a:cubicBezTo>
                    <a:pt x="2891" y="78274"/>
                    <a:pt x="1820" y="80067"/>
                    <a:pt x="81" y="81084"/>
                  </a:cubicBezTo>
                  <a:cubicBezTo>
                    <a:pt x="27" y="81111"/>
                    <a:pt x="0" y="81191"/>
                    <a:pt x="27" y="81245"/>
                  </a:cubicBezTo>
                  <a:cubicBezTo>
                    <a:pt x="61" y="81296"/>
                    <a:pt x="95" y="81315"/>
                    <a:pt x="136" y="81315"/>
                  </a:cubicBezTo>
                  <a:cubicBezTo>
                    <a:pt x="159" y="81315"/>
                    <a:pt x="185" y="81308"/>
                    <a:pt x="214" y="81299"/>
                  </a:cubicBezTo>
                  <a:cubicBezTo>
                    <a:pt x="2008" y="80255"/>
                    <a:pt x="3105" y="78408"/>
                    <a:pt x="3185" y="76347"/>
                  </a:cubicBezTo>
                  <a:cubicBezTo>
                    <a:pt x="5166" y="75330"/>
                    <a:pt x="6397" y="73296"/>
                    <a:pt x="6397" y="71047"/>
                  </a:cubicBezTo>
                  <a:cubicBezTo>
                    <a:pt x="6397" y="68826"/>
                    <a:pt x="5166" y="66792"/>
                    <a:pt x="3185" y="65748"/>
                  </a:cubicBezTo>
                  <a:cubicBezTo>
                    <a:pt x="3105" y="63767"/>
                    <a:pt x="2061" y="61974"/>
                    <a:pt x="375" y="60930"/>
                  </a:cubicBezTo>
                  <a:cubicBezTo>
                    <a:pt x="2061" y="59859"/>
                    <a:pt x="3105" y="58093"/>
                    <a:pt x="3185" y="56085"/>
                  </a:cubicBezTo>
                  <a:cubicBezTo>
                    <a:pt x="5166" y="55068"/>
                    <a:pt x="6397" y="53034"/>
                    <a:pt x="6397" y="50786"/>
                  </a:cubicBezTo>
                  <a:cubicBezTo>
                    <a:pt x="6397" y="48537"/>
                    <a:pt x="5166" y="46530"/>
                    <a:pt x="3185" y="45486"/>
                  </a:cubicBezTo>
                  <a:cubicBezTo>
                    <a:pt x="3159" y="43586"/>
                    <a:pt x="2088" y="41739"/>
                    <a:pt x="375" y="40668"/>
                  </a:cubicBezTo>
                  <a:cubicBezTo>
                    <a:pt x="1901" y="39705"/>
                    <a:pt x="3292" y="37885"/>
                    <a:pt x="3185" y="35824"/>
                  </a:cubicBezTo>
                  <a:cubicBezTo>
                    <a:pt x="5166" y="34780"/>
                    <a:pt x="6397" y="32772"/>
                    <a:pt x="6397" y="30524"/>
                  </a:cubicBezTo>
                  <a:cubicBezTo>
                    <a:pt x="6397" y="28276"/>
                    <a:pt x="5166" y="26268"/>
                    <a:pt x="3185" y="25225"/>
                  </a:cubicBezTo>
                  <a:cubicBezTo>
                    <a:pt x="3078" y="23244"/>
                    <a:pt x="2061" y="21451"/>
                    <a:pt x="375" y="20407"/>
                  </a:cubicBezTo>
                  <a:cubicBezTo>
                    <a:pt x="2088" y="19336"/>
                    <a:pt x="3185" y="17436"/>
                    <a:pt x="3185" y="15616"/>
                  </a:cubicBezTo>
                  <a:cubicBezTo>
                    <a:pt x="3185" y="15589"/>
                    <a:pt x="3185" y="15589"/>
                    <a:pt x="3185" y="15562"/>
                  </a:cubicBezTo>
                  <a:cubicBezTo>
                    <a:pt x="5166" y="14518"/>
                    <a:pt x="6397" y="12511"/>
                    <a:pt x="6397" y="10263"/>
                  </a:cubicBezTo>
                  <a:cubicBezTo>
                    <a:pt x="6397" y="8014"/>
                    <a:pt x="5166" y="6007"/>
                    <a:pt x="3185" y="4963"/>
                  </a:cubicBezTo>
                  <a:cubicBezTo>
                    <a:pt x="3185" y="3036"/>
                    <a:pt x="1981" y="1055"/>
                    <a:pt x="188" y="11"/>
                  </a:cubicBezTo>
                  <a:cubicBezTo>
                    <a:pt x="173" y="4"/>
                    <a:pt x="157" y="1"/>
                    <a:pt x="14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4" name="Google Shape;1384;p59"/>
            <p:cNvSpPr/>
            <p:nvPr/>
          </p:nvSpPr>
          <p:spPr>
            <a:xfrm>
              <a:off x="531875" y="2845375"/>
              <a:ext cx="160600" cy="2032675"/>
            </a:xfrm>
            <a:custGeom>
              <a:avLst/>
              <a:gdLst/>
              <a:ahLst/>
              <a:cxnLst/>
              <a:rect l="l" t="t" r="r" b="b"/>
              <a:pathLst>
                <a:path w="6424" h="81307" extrusionOk="0">
                  <a:moveTo>
                    <a:pt x="144" y="1"/>
                  </a:moveTo>
                  <a:cubicBezTo>
                    <a:pt x="103" y="1"/>
                    <a:pt x="60" y="24"/>
                    <a:pt x="27" y="57"/>
                  </a:cubicBezTo>
                  <a:cubicBezTo>
                    <a:pt x="27" y="84"/>
                    <a:pt x="27" y="110"/>
                    <a:pt x="27" y="137"/>
                  </a:cubicBezTo>
                  <a:cubicBezTo>
                    <a:pt x="27" y="164"/>
                    <a:pt x="54" y="217"/>
                    <a:pt x="80" y="244"/>
                  </a:cubicBezTo>
                  <a:cubicBezTo>
                    <a:pt x="1820" y="1234"/>
                    <a:pt x="2971" y="3162"/>
                    <a:pt x="2944" y="5035"/>
                  </a:cubicBezTo>
                  <a:cubicBezTo>
                    <a:pt x="2944" y="5089"/>
                    <a:pt x="2971" y="5142"/>
                    <a:pt x="2998" y="5142"/>
                  </a:cubicBezTo>
                  <a:cubicBezTo>
                    <a:pt x="4952" y="6133"/>
                    <a:pt x="6156" y="8086"/>
                    <a:pt x="6156" y="10254"/>
                  </a:cubicBezTo>
                  <a:cubicBezTo>
                    <a:pt x="6156" y="12422"/>
                    <a:pt x="4952" y="14376"/>
                    <a:pt x="2998" y="15367"/>
                  </a:cubicBezTo>
                  <a:cubicBezTo>
                    <a:pt x="2971" y="15393"/>
                    <a:pt x="2944" y="15447"/>
                    <a:pt x="2944" y="15474"/>
                  </a:cubicBezTo>
                  <a:cubicBezTo>
                    <a:pt x="2998" y="17321"/>
                    <a:pt x="1847" y="19248"/>
                    <a:pt x="107" y="20265"/>
                  </a:cubicBezTo>
                  <a:cubicBezTo>
                    <a:pt x="54" y="20292"/>
                    <a:pt x="27" y="20318"/>
                    <a:pt x="27" y="20345"/>
                  </a:cubicBezTo>
                  <a:cubicBezTo>
                    <a:pt x="0" y="20425"/>
                    <a:pt x="27" y="20479"/>
                    <a:pt x="80" y="20506"/>
                  </a:cubicBezTo>
                  <a:cubicBezTo>
                    <a:pt x="1793" y="21496"/>
                    <a:pt x="2864" y="23289"/>
                    <a:pt x="2944" y="25297"/>
                  </a:cubicBezTo>
                  <a:cubicBezTo>
                    <a:pt x="2944" y="25350"/>
                    <a:pt x="2971" y="25404"/>
                    <a:pt x="2998" y="25404"/>
                  </a:cubicBezTo>
                  <a:cubicBezTo>
                    <a:pt x="4952" y="26394"/>
                    <a:pt x="6156" y="28348"/>
                    <a:pt x="6156" y="30516"/>
                  </a:cubicBezTo>
                  <a:cubicBezTo>
                    <a:pt x="6156" y="32684"/>
                    <a:pt x="4952" y="34665"/>
                    <a:pt x="2998" y="35628"/>
                  </a:cubicBezTo>
                  <a:cubicBezTo>
                    <a:pt x="2971" y="35655"/>
                    <a:pt x="2944" y="35709"/>
                    <a:pt x="2944" y="35762"/>
                  </a:cubicBezTo>
                  <a:cubicBezTo>
                    <a:pt x="3105" y="37823"/>
                    <a:pt x="1633" y="39643"/>
                    <a:pt x="107" y="40526"/>
                  </a:cubicBezTo>
                  <a:cubicBezTo>
                    <a:pt x="54" y="40553"/>
                    <a:pt x="27" y="40580"/>
                    <a:pt x="27" y="40633"/>
                  </a:cubicBezTo>
                  <a:cubicBezTo>
                    <a:pt x="0" y="40687"/>
                    <a:pt x="27" y="40741"/>
                    <a:pt x="80" y="40767"/>
                  </a:cubicBezTo>
                  <a:cubicBezTo>
                    <a:pt x="1820" y="41784"/>
                    <a:pt x="2944" y="43631"/>
                    <a:pt x="2944" y="45532"/>
                  </a:cubicBezTo>
                  <a:lnTo>
                    <a:pt x="2944" y="45558"/>
                  </a:lnTo>
                  <a:cubicBezTo>
                    <a:pt x="2918" y="45612"/>
                    <a:pt x="2971" y="45665"/>
                    <a:pt x="2998" y="45692"/>
                  </a:cubicBezTo>
                  <a:cubicBezTo>
                    <a:pt x="4952" y="46656"/>
                    <a:pt x="6156" y="48610"/>
                    <a:pt x="6156" y="50778"/>
                  </a:cubicBezTo>
                  <a:cubicBezTo>
                    <a:pt x="6156" y="52972"/>
                    <a:pt x="4952" y="54926"/>
                    <a:pt x="2998" y="55890"/>
                  </a:cubicBezTo>
                  <a:cubicBezTo>
                    <a:pt x="2971" y="55917"/>
                    <a:pt x="2944" y="55970"/>
                    <a:pt x="2944" y="55997"/>
                  </a:cubicBezTo>
                  <a:cubicBezTo>
                    <a:pt x="2891" y="58004"/>
                    <a:pt x="1820" y="59798"/>
                    <a:pt x="107" y="60815"/>
                  </a:cubicBezTo>
                  <a:cubicBezTo>
                    <a:pt x="54" y="60815"/>
                    <a:pt x="27" y="60841"/>
                    <a:pt x="27" y="60895"/>
                  </a:cubicBezTo>
                  <a:cubicBezTo>
                    <a:pt x="0" y="60949"/>
                    <a:pt x="27" y="61002"/>
                    <a:pt x="80" y="61029"/>
                  </a:cubicBezTo>
                  <a:cubicBezTo>
                    <a:pt x="1820" y="62046"/>
                    <a:pt x="2891" y="63839"/>
                    <a:pt x="2944" y="65847"/>
                  </a:cubicBezTo>
                  <a:cubicBezTo>
                    <a:pt x="2944" y="65873"/>
                    <a:pt x="2971" y="65927"/>
                    <a:pt x="2998" y="65954"/>
                  </a:cubicBezTo>
                  <a:cubicBezTo>
                    <a:pt x="4952" y="66917"/>
                    <a:pt x="6156" y="68871"/>
                    <a:pt x="6156" y="71066"/>
                  </a:cubicBezTo>
                  <a:cubicBezTo>
                    <a:pt x="6156" y="73234"/>
                    <a:pt x="4952" y="75188"/>
                    <a:pt x="2998" y="76151"/>
                  </a:cubicBezTo>
                  <a:cubicBezTo>
                    <a:pt x="2971" y="76178"/>
                    <a:pt x="2944" y="76232"/>
                    <a:pt x="2944" y="76285"/>
                  </a:cubicBezTo>
                  <a:cubicBezTo>
                    <a:pt x="2891" y="78266"/>
                    <a:pt x="1820" y="80059"/>
                    <a:pt x="80" y="81076"/>
                  </a:cubicBezTo>
                  <a:cubicBezTo>
                    <a:pt x="27" y="81103"/>
                    <a:pt x="0" y="81183"/>
                    <a:pt x="54" y="81237"/>
                  </a:cubicBezTo>
                  <a:cubicBezTo>
                    <a:pt x="71" y="81288"/>
                    <a:pt x="109" y="81306"/>
                    <a:pt x="149" y="81306"/>
                  </a:cubicBezTo>
                  <a:cubicBezTo>
                    <a:pt x="171" y="81306"/>
                    <a:pt x="195" y="81300"/>
                    <a:pt x="214" y="81290"/>
                  </a:cubicBezTo>
                  <a:cubicBezTo>
                    <a:pt x="2008" y="80247"/>
                    <a:pt x="3105" y="78400"/>
                    <a:pt x="3185" y="76366"/>
                  </a:cubicBezTo>
                  <a:cubicBezTo>
                    <a:pt x="5193" y="75322"/>
                    <a:pt x="6424" y="73288"/>
                    <a:pt x="6424" y="71066"/>
                  </a:cubicBezTo>
                  <a:cubicBezTo>
                    <a:pt x="6424" y="68818"/>
                    <a:pt x="5193" y="66783"/>
                    <a:pt x="3185" y="65766"/>
                  </a:cubicBezTo>
                  <a:cubicBezTo>
                    <a:pt x="3105" y="63759"/>
                    <a:pt x="2088" y="61992"/>
                    <a:pt x="402" y="60922"/>
                  </a:cubicBezTo>
                  <a:cubicBezTo>
                    <a:pt x="2088" y="59878"/>
                    <a:pt x="3105" y="58085"/>
                    <a:pt x="3185" y="56077"/>
                  </a:cubicBezTo>
                  <a:cubicBezTo>
                    <a:pt x="5193" y="55060"/>
                    <a:pt x="6424" y="53026"/>
                    <a:pt x="6424" y="50778"/>
                  </a:cubicBezTo>
                  <a:cubicBezTo>
                    <a:pt x="6424" y="48556"/>
                    <a:pt x="5193" y="46522"/>
                    <a:pt x="3185" y="45505"/>
                  </a:cubicBezTo>
                  <a:cubicBezTo>
                    <a:pt x="3185" y="43604"/>
                    <a:pt x="2088" y="41731"/>
                    <a:pt x="402" y="40660"/>
                  </a:cubicBezTo>
                  <a:cubicBezTo>
                    <a:pt x="1900" y="39697"/>
                    <a:pt x="3319" y="37877"/>
                    <a:pt x="3185" y="35816"/>
                  </a:cubicBezTo>
                  <a:cubicBezTo>
                    <a:pt x="5193" y="34799"/>
                    <a:pt x="6424" y="32764"/>
                    <a:pt x="6424" y="30516"/>
                  </a:cubicBezTo>
                  <a:cubicBezTo>
                    <a:pt x="6424" y="28268"/>
                    <a:pt x="5193" y="26260"/>
                    <a:pt x="3185" y="25216"/>
                  </a:cubicBezTo>
                  <a:cubicBezTo>
                    <a:pt x="3105" y="23236"/>
                    <a:pt x="2061" y="21442"/>
                    <a:pt x="402" y="20399"/>
                  </a:cubicBezTo>
                  <a:cubicBezTo>
                    <a:pt x="2088" y="19328"/>
                    <a:pt x="3185" y="17454"/>
                    <a:pt x="3185" y="15608"/>
                  </a:cubicBezTo>
                  <a:cubicBezTo>
                    <a:pt x="3185" y="15581"/>
                    <a:pt x="3185" y="15581"/>
                    <a:pt x="3185" y="15554"/>
                  </a:cubicBezTo>
                  <a:cubicBezTo>
                    <a:pt x="5193" y="14510"/>
                    <a:pt x="6424" y="12503"/>
                    <a:pt x="6424" y="10254"/>
                  </a:cubicBezTo>
                  <a:cubicBezTo>
                    <a:pt x="6424" y="8006"/>
                    <a:pt x="5193" y="5999"/>
                    <a:pt x="3185" y="4955"/>
                  </a:cubicBezTo>
                  <a:cubicBezTo>
                    <a:pt x="3185" y="3028"/>
                    <a:pt x="2008" y="1047"/>
                    <a:pt x="214" y="30"/>
                  </a:cubicBezTo>
                  <a:cubicBezTo>
                    <a:pt x="194" y="10"/>
                    <a:pt x="169" y="1"/>
                    <a:pt x="14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 name="Google Shape;1385;p59"/>
            <p:cNvSpPr/>
            <p:nvPr/>
          </p:nvSpPr>
          <p:spPr>
            <a:xfrm>
              <a:off x="378625" y="2593575"/>
              <a:ext cx="159950" cy="2032875"/>
            </a:xfrm>
            <a:custGeom>
              <a:avLst/>
              <a:gdLst/>
              <a:ahLst/>
              <a:cxnLst/>
              <a:rect l="l" t="t" r="r" b="b"/>
              <a:pathLst>
                <a:path w="6398" h="81315" extrusionOk="0">
                  <a:moveTo>
                    <a:pt x="141" y="1"/>
                  </a:moveTo>
                  <a:cubicBezTo>
                    <a:pt x="95" y="1"/>
                    <a:pt x="47" y="26"/>
                    <a:pt x="28" y="65"/>
                  </a:cubicBezTo>
                  <a:cubicBezTo>
                    <a:pt x="1" y="92"/>
                    <a:pt x="1" y="118"/>
                    <a:pt x="1" y="118"/>
                  </a:cubicBezTo>
                  <a:cubicBezTo>
                    <a:pt x="1" y="172"/>
                    <a:pt x="28" y="225"/>
                    <a:pt x="54" y="225"/>
                  </a:cubicBezTo>
                  <a:cubicBezTo>
                    <a:pt x="1794" y="1243"/>
                    <a:pt x="2918" y="3116"/>
                    <a:pt x="2918" y="4963"/>
                  </a:cubicBezTo>
                  <a:cubicBezTo>
                    <a:pt x="2918" y="4990"/>
                    <a:pt x="2918" y="5017"/>
                    <a:pt x="2918" y="5043"/>
                  </a:cubicBezTo>
                  <a:cubicBezTo>
                    <a:pt x="2918" y="5070"/>
                    <a:pt x="2945" y="5124"/>
                    <a:pt x="2999" y="5150"/>
                  </a:cubicBezTo>
                  <a:cubicBezTo>
                    <a:pt x="4952" y="6141"/>
                    <a:pt x="6157" y="8095"/>
                    <a:pt x="6157" y="10263"/>
                  </a:cubicBezTo>
                  <a:cubicBezTo>
                    <a:pt x="6157" y="12431"/>
                    <a:pt x="4952" y="14384"/>
                    <a:pt x="2999" y="15375"/>
                  </a:cubicBezTo>
                  <a:cubicBezTo>
                    <a:pt x="2945" y="15402"/>
                    <a:pt x="2918" y="15428"/>
                    <a:pt x="2918" y="15482"/>
                  </a:cubicBezTo>
                  <a:cubicBezTo>
                    <a:pt x="2972" y="17329"/>
                    <a:pt x="1848" y="19256"/>
                    <a:pt x="81" y="20273"/>
                  </a:cubicBezTo>
                  <a:cubicBezTo>
                    <a:pt x="54" y="20300"/>
                    <a:pt x="28" y="20326"/>
                    <a:pt x="1" y="20353"/>
                  </a:cubicBezTo>
                  <a:cubicBezTo>
                    <a:pt x="1" y="20407"/>
                    <a:pt x="28" y="20487"/>
                    <a:pt x="54" y="20514"/>
                  </a:cubicBezTo>
                  <a:cubicBezTo>
                    <a:pt x="1794" y="21504"/>
                    <a:pt x="2865" y="23297"/>
                    <a:pt x="2918" y="25305"/>
                  </a:cubicBezTo>
                  <a:cubicBezTo>
                    <a:pt x="2918" y="25358"/>
                    <a:pt x="2945" y="25412"/>
                    <a:pt x="2999" y="25412"/>
                  </a:cubicBezTo>
                  <a:cubicBezTo>
                    <a:pt x="4952" y="26402"/>
                    <a:pt x="6157" y="28356"/>
                    <a:pt x="6157" y="30524"/>
                  </a:cubicBezTo>
                  <a:cubicBezTo>
                    <a:pt x="6157" y="32692"/>
                    <a:pt x="4952" y="34646"/>
                    <a:pt x="2999" y="35636"/>
                  </a:cubicBezTo>
                  <a:cubicBezTo>
                    <a:pt x="2945" y="35663"/>
                    <a:pt x="2918" y="35717"/>
                    <a:pt x="2918" y="35770"/>
                  </a:cubicBezTo>
                  <a:cubicBezTo>
                    <a:pt x="3079" y="37831"/>
                    <a:pt x="1607" y="39651"/>
                    <a:pt x="81" y="40535"/>
                  </a:cubicBezTo>
                  <a:cubicBezTo>
                    <a:pt x="54" y="40561"/>
                    <a:pt x="28" y="40588"/>
                    <a:pt x="1" y="40615"/>
                  </a:cubicBezTo>
                  <a:cubicBezTo>
                    <a:pt x="1" y="40668"/>
                    <a:pt x="28" y="40749"/>
                    <a:pt x="54" y="40775"/>
                  </a:cubicBezTo>
                  <a:cubicBezTo>
                    <a:pt x="1794" y="41766"/>
                    <a:pt x="2918" y="43639"/>
                    <a:pt x="2918" y="45540"/>
                  </a:cubicBezTo>
                  <a:cubicBezTo>
                    <a:pt x="2918" y="45540"/>
                    <a:pt x="2918" y="45566"/>
                    <a:pt x="2918" y="45566"/>
                  </a:cubicBezTo>
                  <a:cubicBezTo>
                    <a:pt x="2918" y="45620"/>
                    <a:pt x="2945" y="45674"/>
                    <a:pt x="2999" y="45674"/>
                  </a:cubicBezTo>
                  <a:cubicBezTo>
                    <a:pt x="4952" y="46664"/>
                    <a:pt x="6157" y="48618"/>
                    <a:pt x="6157" y="50786"/>
                  </a:cubicBezTo>
                  <a:cubicBezTo>
                    <a:pt x="6157" y="52954"/>
                    <a:pt x="4952" y="54934"/>
                    <a:pt x="2999" y="55898"/>
                  </a:cubicBezTo>
                  <a:cubicBezTo>
                    <a:pt x="2945" y="55925"/>
                    <a:pt x="2918" y="55952"/>
                    <a:pt x="2918" y="56005"/>
                  </a:cubicBezTo>
                  <a:cubicBezTo>
                    <a:pt x="2865" y="58012"/>
                    <a:pt x="1821" y="59806"/>
                    <a:pt x="81" y="60796"/>
                  </a:cubicBezTo>
                  <a:cubicBezTo>
                    <a:pt x="54" y="60823"/>
                    <a:pt x="28" y="60850"/>
                    <a:pt x="1" y="60903"/>
                  </a:cubicBezTo>
                  <a:cubicBezTo>
                    <a:pt x="1" y="60957"/>
                    <a:pt x="28" y="61010"/>
                    <a:pt x="54" y="61037"/>
                  </a:cubicBezTo>
                  <a:cubicBezTo>
                    <a:pt x="1794" y="62054"/>
                    <a:pt x="2865" y="63847"/>
                    <a:pt x="2918" y="65828"/>
                  </a:cubicBezTo>
                  <a:cubicBezTo>
                    <a:pt x="2918" y="65882"/>
                    <a:pt x="2945" y="65935"/>
                    <a:pt x="2999" y="65962"/>
                  </a:cubicBezTo>
                  <a:cubicBezTo>
                    <a:pt x="4952" y="66925"/>
                    <a:pt x="6157" y="68879"/>
                    <a:pt x="6157" y="71047"/>
                  </a:cubicBezTo>
                  <a:cubicBezTo>
                    <a:pt x="6157" y="73242"/>
                    <a:pt x="4952" y="75196"/>
                    <a:pt x="2999" y="76160"/>
                  </a:cubicBezTo>
                  <a:cubicBezTo>
                    <a:pt x="2945" y="76186"/>
                    <a:pt x="2918" y="76240"/>
                    <a:pt x="2918" y="76267"/>
                  </a:cubicBezTo>
                  <a:cubicBezTo>
                    <a:pt x="2865" y="78274"/>
                    <a:pt x="1821" y="80067"/>
                    <a:pt x="81" y="81084"/>
                  </a:cubicBezTo>
                  <a:cubicBezTo>
                    <a:pt x="1" y="81111"/>
                    <a:pt x="1" y="81191"/>
                    <a:pt x="28" y="81245"/>
                  </a:cubicBezTo>
                  <a:cubicBezTo>
                    <a:pt x="45" y="81296"/>
                    <a:pt x="83" y="81315"/>
                    <a:pt x="123" y="81315"/>
                  </a:cubicBezTo>
                  <a:cubicBezTo>
                    <a:pt x="145" y="81315"/>
                    <a:pt x="169" y="81308"/>
                    <a:pt x="188" y="81299"/>
                  </a:cubicBezTo>
                  <a:cubicBezTo>
                    <a:pt x="1981" y="80255"/>
                    <a:pt x="3106" y="78408"/>
                    <a:pt x="3159" y="76347"/>
                  </a:cubicBezTo>
                  <a:cubicBezTo>
                    <a:pt x="5167" y="75330"/>
                    <a:pt x="6398" y="73296"/>
                    <a:pt x="6398" y="71047"/>
                  </a:cubicBezTo>
                  <a:cubicBezTo>
                    <a:pt x="6398" y="68826"/>
                    <a:pt x="5167" y="66792"/>
                    <a:pt x="3159" y="65748"/>
                  </a:cubicBezTo>
                  <a:cubicBezTo>
                    <a:pt x="3106" y="63767"/>
                    <a:pt x="2062" y="61974"/>
                    <a:pt x="376" y="60930"/>
                  </a:cubicBezTo>
                  <a:cubicBezTo>
                    <a:pt x="2062" y="59859"/>
                    <a:pt x="3106" y="58093"/>
                    <a:pt x="3159" y="56085"/>
                  </a:cubicBezTo>
                  <a:cubicBezTo>
                    <a:pt x="5167" y="55068"/>
                    <a:pt x="6398" y="53034"/>
                    <a:pt x="6398" y="50786"/>
                  </a:cubicBezTo>
                  <a:cubicBezTo>
                    <a:pt x="6398" y="48537"/>
                    <a:pt x="5167" y="46530"/>
                    <a:pt x="3159" y="45486"/>
                  </a:cubicBezTo>
                  <a:cubicBezTo>
                    <a:pt x="3159" y="43586"/>
                    <a:pt x="2062" y="41739"/>
                    <a:pt x="376" y="40668"/>
                  </a:cubicBezTo>
                  <a:cubicBezTo>
                    <a:pt x="1901" y="39705"/>
                    <a:pt x="3293" y="37885"/>
                    <a:pt x="3186" y="35824"/>
                  </a:cubicBezTo>
                  <a:cubicBezTo>
                    <a:pt x="5167" y="34780"/>
                    <a:pt x="6398" y="32772"/>
                    <a:pt x="6398" y="30524"/>
                  </a:cubicBezTo>
                  <a:cubicBezTo>
                    <a:pt x="6398" y="28276"/>
                    <a:pt x="5167" y="26268"/>
                    <a:pt x="3159" y="25225"/>
                  </a:cubicBezTo>
                  <a:cubicBezTo>
                    <a:pt x="3079" y="23244"/>
                    <a:pt x="2035" y="21451"/>
                    <a:pt x="376" y="20407"/>
                  </a:cubicBezTo>
                  <a:cubicBezTo>
                    <a:pt x="2062" y="19336"/>
                    <a:pt x="3186" y="17436"/>
                    <a:pt x="3186" y="15616"/>
                  </a:cubicBezTo>
                  <a:cubicBezTo>
                    <a:pt x="3186" y="15589"/>
                    <a:pt x="3186" y="15589"/>
                    <a:pt x="3186" y="15562"/>
                  </a:cubicBezTo>
                  <a:cubicBezTo>
                    <a:pt x="5167" y="14518"/>
                    <a:pt x="6398" y="12511"/>
                    <a:pt x="6398" y="10263"/>
                  </a:cubicBezTo>
                  <a:cubicBezTo>
                    <a:pt x="6398" y="8014"/>
                    <a:pt x="5167" y="6007"/>
                    <a:pt x="3186" y="4963"/>
                  </a:cubicBezTo>
                  <a:cubicBezTo>
                    <a:pt x="3186" y="3036"/>
                    <a:pt x="1981" y="1055"/>
                    <a:pt x="188" y="11"/>
                  </a:cubicBezTo>
                  <a:cubicBezTo>
                    <a:pt x="174" y="4"/>
                    <a:pt x="158" y="1"/>
                    <a:pt x="1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6" name="Google Shape;1386;p59"/>
            <p:cNvSpPr/>
            <p:nvPr/>
          </p:nvSpPr>
          <p:spPr>
            <a:xfrm>
              <a:off x="224725" y="2845375"/>
              <a:ext cx="159950" cy="2032675"/>
            </a:xfrm>
            <a:custGeom>
              <a:avLst/>
              <a:gdLst/>
              <a:ahLst/>
              <a:cxnLst/>
              <a:rect l="l" t="t" r="r" b="b"/>
              <a:pathLst>
                <a:path w="6398" h="81307" extrusionOk="0">
                  <a:moveTo>
                    <a:pt x="126" y="1"/>
                  </a:moveTo>
                  <a:cubicBezTo>
                    <a:pt x="81" y="1"/>
                    <a:pt x="44" y="24"/>
                    <a:pt x="27" y="57"/>
                  </a:cubicBezTo>
                  <a:cubicBezTo>
                    <a:pt x="27" y="84"/>
                    <a:pt x="1" y="110"/>
                    <a:pt x="1" y="137"/>
                  </a:cubicBezTo>
                  <a:cubicBezTo>
                    <a:pt x="1" y="164"/>
                    <a:pt x="27" y="217"/>
                    <a:pt x="81" y="244"/>
                  </a:cubicBezTo>
                  <a:cubicBezTo>
                    <a:pt x="1821" y="1234"/>
                    <a:pt x="2972" y="3162"/>
                    <a:pt x="2918" y="5035"/>
                  </a:cubicBezTo>
                  <a:cubicBezTo>
                    <a:pt x="2945" y="5089"/>
                    <a:pt x="2945" y="5142"/>
                    <a:pt x="2998" y="5142"/>
                  </a:cubicBezTo>
                  <a:cubicBezTo>
                    <a:pt x="4952" y="6133"/>
                    <a:pt x="6157" y="8086"/>
                    <a:pt x="6157" y="10254"/>
                  </a:cubicBezTo>
                  <a:cubicBezTo>
                    <a:pt x="6157" y="12422"/>
                    <a:pt x="4952" y="14376"/>
                    <a:pt x="2998" y="15367"/>
                  </a:cubicBezTo>
                  <a:cubicBezTo>
                    <a:pt x="2945" y="15393"/>
                    <a:pt x="2918" y="15447"/>
                    <a:pt x="2918" y="15474"/>
                  </a:cubicBezTo>
                  <a:cubicBezTo>
                    <a:pt x="2972" y="17321"/>
                    <a:pt x="1848" y="19248"/>
                    <a:pt x="108" y="20265"/>
                  </a:cubicBezTo>
                  <a:cubicBezTo>
                    <a:pt x="54" y="20292"/>
                    <a:pt x="27" y="20318"/>
                    <a:pt x="27" y="20345"/>
                  </a:cubicBezTo>
                  <a:cubicBezTo>
                    <a:pt x="1" y="20425"/>
                    <a:pt x="27" y="20479"/>
                    <a:pt x="81" y="20506"/>
                  </a:cubicBezTo>
                  <a:cubicBezTo>
                    <a:pt x="1794" y="21496"/>
                    <a:pt x="2865" y="23289"/>
                    <a:pt x="2918" y="25297"/>
                  </a:cubicBezTo>
                  <a:cubicBezTo>
                    <a:pt x="2945" y="25350"/>
                    <a:pt x="2972" y="25404"/>
                    <a:pt x="2998" y="25404"/>
                  </a:cubicBezTo>
                  <a:cubicBezTo>
                    <a:pt x="4952" y="26394"/>
                    <a:pt x="6157" y="28348"/>
                    <a:pt x="6157" y="30516"/>
                  </a:cubicBezTo>
                  <a:cubicBezTo>
                    <a:pt x="6157" y="32684"/>
                    <a:pt x="4952" y="34665"/>
                    <a:pt x="2998" y="35628"/>
                  </a:cubicBezTo>
                  <a:cubicBezTo>
                    <a:pt x="2945" y="35655"/>
                    <a:pt x="2918" y="35709"/>
                    <a:pt x="2918" y="35762"/>
                  </a:cubicBezTo>
                  <a:cubicBezTo>
                    <a:pt x="3106" y="37823"/>
                    <a:pt x="1633" y="39643"/>
                    <a:pt x="108" y="40526"/>
                  </a:cubicBezTo>
                  <a:cubicBezTo>
                    <a:pt x="54" y="40553"/>
                    <a:pt x="27" y="40580"/>
                    <a:pt x="27" y="40633"/>
                  </a:cubicBezTo>
                  <a:cubicBezTo>
                    <a:pt x="1" y="40687"/>
                    <a:pt x="27" y="40741"/>
                    <a:pt x="81" y="40767"/>
                  </a:cubicBezTo>
                  <a:cubicBezTo>
                    <a:pt x="1821" y="41784"/>
                    <a:pt x="2918" y="43631"/>
                    <a:pt x="2918" y="45532"/>
                  </a:cubicBezTo>
                  <a:cubicBezTo>
                    <a:pt x="2918" y="45558"/>
                    <a:pt x="2918" y="45558"/>
                    <a:pt x="2918" y="45558"/>
                  </a:cubicBezTo>
                  <a:cubicBezTo>
                    <a:pt x="2918" y="45612"/>
                    <a:pt x="2945" y="45665"/>
                    <a:pt x="2998" y="45692"/>
                  </a:cubicBezTo>
                  <a:cubicBezTo>
                    <a:pt x="4952" y="46656"/>
                    <a:pt x="6157" y="48610"/>
                    <a:pt x="6157" y="50778"/>
                  </a:cubicBezTo>
                  <a:cubicBezTo>
                    <a:pt x="6157" y="52972"/>
                    <a:pt x="4952" y="54926"/>
                    <a:pt x="2998" y="55890"/>
                  </a:cubicBezTo>
                  <a:cubicBezTo>
                    <a:pt x="2945" y="55917"/>
                    <a:pt x="2918" y="55970"/>
                    <a:pt x="2918" y="55997"/>
                  </a:cubicBezTo>
                  <a:cubicBezTo>
                    <a:pt x="2891" y="58004"/>
                    <a:pt x="1821" y="59798"/>
                    <a:pt x="108" y="60815"/>
                  </a:cubicBezTo>
                  <a:cubicBezTo>
                    <a:pt x="54" y="60815"/>
                    <a:pt x="27" y="60841"/>
                    <a:pt x="27" y="60895"/>
                  </a:cubicBezTo>
                  <a:cubicBezTo>
                    <a:pt x="1" y="60949"/>
                    <a:pt x="27" y="61002"/>
                    <a:pt x="81" y="61029"/>
                  </a:cubicBezTo>
                  <a:cubicBezTo>
                    <a:pt x="1821" y="62046"/>
                    <a:pt x="2891" y="63839"/>
                    <a:pt x="2918" y="65847"/>
                  </a:cubicBezTo>
                  <a:cubicBezTo>
                    <a:pt x="2918" y="65873"/>
                    <a:pt x="2945" y="65927"/>
                    <a:pt x="2998" y="65954"/>
                  </a:cubicBezTo>
                  <a:cubicBezTo>
                    <a:pt x="4952" y="66917"/>
                    <a:pt x="6157" y="68871"/>
                    <a:pt x="6157" y="71066"/>
                  </a:cubicBezTo>
                  <a:cubicBezTo>
                    <a:pt x="6157" y="73234"/>
                    <a:pt x="4952" y="75188"/>
                    <a:pt x="2998" y="76151"/>
                  </a:cubicBezTo>
                  <a:cubicBezTo>
                    <a:pt x="2945" y="76178"/>
                    <a:pt x="2918" y="76232"/>
                    <a:pt x="2918" y="76285"/>
                  </a:cubicBezTo>
                  <a:cubicBezTo>
                    <a:pt x="2891" y="78266"/>
                    <a:pt x="1821" y="80059"/>
                    <a:pt x="81" y="81076"/>
                  </a:cubicBezTo>
                  <a:cubicBezTo>
                    <a:pt x="27" y="81103"/>
                    <a:pt x="1" y="81183"/>
                    <a:pt x="27" y="81237"/>
                  </a:cubicBezTo>
                  <a:cubicBezTo>
                    <a:pt x="61" y="81288"/>
                    <a:pt x="95" y="81306"/>
                    <a:pt x="136" y="81306"/>
                  </a:cubicBezTo>
                  <a:cubicBezTo>
                    <a:pt x="160" y="81306"/>
                    <a:pt x="185" y="81300"/>
                    <a:pt x="215" y="81290"/>
                  </a:cubicBezTo>
                  <a:cubicBezTo>
                    <a:pt x="2008" y="80247"/>
                    <a:pt x="3106" y="78400"/>
                    <a:pt x="3186" y="76366"/>
                  </a:cubicBezTo>
                  <a:cubicBezTo>
                    <a:pt x="5166" y="75322"/>
                    <a:pt x="6398" y="73288"/>
                    <a:pt x="6398" y="71066"/>
                  </a:cubicBezTo>
                  <a:cubicBezTo>
                    <a:pt x="6398" y="68818"/>
                    <a:pt x="5166" y="66783"/>
                    <a:pt x="3186" y="65766"/>
                  </a:cubicBezTo>
                  <a:cubicBezTo>
                    <a:pt x="3106" y="63759"/>
                    <a:pt x="2062" y="61992"/>
                    <a:pt x="375" y="60922"/>
                  </a:cubicBezTo>
                  <a:cubicBezTo>
                    <a:pt x="2062" y="59878"/>
                    <a:pt x="3106" y="58085"/>
                    <a:pt x="3186" y="56077"/>
                  </a:cubicBezTo>
                  <a:cubicBezTo>
                    <a:pt x="5166" y="55060"/>
                    <a:pt x="6398" y="53026"/>
                    <a:pt x="6398" y="50778"/>
                  </a:cubicBezTo>
                  <a:cubicBezTo>
                    <a:pt x="6398" y="48556"/>
                    <a:pt x="5166" y="46522"/>
                    <a:pt x="3186" y="45505"/>
                  </a:cubicBezTo>
                  <a:cubicBezTo>
                    <a:pt x="3159" y="43604"/>
                    <a:pt x="2088" y="41731"/>
                    <a:pt x="375" y="40660"/>
                  </a:cubicBezTo>
                  <a:cubicBezTo>
                    <a:pt x="1901" y="39697"/>
                    <a:pt x="3293" y="37877"/>
                    <a:pt x="3186" y="35816"/>
                  </a:cubicBezTo>
                  <a:cubicBezTo>
                    <a:pt x="5166" y="34799"/>
                    <a:pt x="6398" y="32764"/>
                    <a:pt x="6398" y="30516"/>
                  </a:cubicBezTo>
                  <a:cubicBezTo>
                    <a:pt x="6398" y="28268"/>
                    <a:pt x="5166" y="26260"/>
                    <a:pt x="3186" y="25216"/>
                  </a:cubicBezTo>
                  <a:cubicBezTo>
                    <a:pt x="3079" y="23236"/>
                    <a:pt x="2062" y="21442"/>
                    <a:pt x="375" y="20399"/>
                  </a:cubicBezTo>
                  <a:cubicBezTo>
                    <a:pt x="2088" y="19328"/>
                    <a:pt x="3186" y="17454"/>
                    <a:pt x="3186" y="15608"/>
                  </a:cubicBezTo>
                  <a:cubicBezTo>
                    <a:pt x="3186" y="15581"/>
                    <a:pt x="3186" y="15581"/>
                    <a:pt x="3186" y="15554"/>
                  </a:cubicBezTo>
                  <a:cubicBezTo>
                    <a:pt x="5166" y="14510"/>
                    <a:pt x="6398" y="12503"/>
                    <a:pt x="6398" y="10254"/>
                  </a:cubicBezTo>
                  <a:cubicBezTo>
                    <a:pt x="6398" y="8006"/>
                    <a:pt x="5166" y="5999"/>
                    <a:pt x="3186" y="4955"/>
                  </a:cubicBezTo>
                  <a:cubicBezTo>
                    <a:pt x="3186" y="3028"/>
                    <a:pt x="1981" y="1047"/>
                    <a:pt x="215" y="30"/>
                  </a:cubicBezTo>
                  <a:cubicBezTo>
                    <a:pt x="184" y="10"/>
                    <a:pt x="153" y="1"/>
                    <a:pt x="1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7" name="Google Shape;1387;p59">
            <a:hlinkClick r:id="" action="ppaction://noaction"/>
          </p:cNvPr>
          <p:cNvSpPr txBox="1">
            <a:spLocks noGrp="1"/>
          </p:cNvSpPr>
          <p:nvPr>
            <p:ph type="title"/>
          </p:nvPr>
        </p:nvSpPr>
        <p:spPr>
          <a:xfrm>
            <a:off x="2019300" y="1960425"/>
            <a:ext cx="5105400" cy="1213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54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388" name="Google Shape;1388;p59"/>
          <p:cNvSpPr txBox="1">
            <a:spLocks noGrp="1"/>
          </p:cNvSpPr>
          <p:nvPr>
            <p:ph type="title" idx="2" hasCustomPrompt="1"/>
          </p:nvPr>
        </p:nvSpPr>
        <p:spPr>
          <a:xfrm>
            <a:off x="2020824" y="918450"/>
            <a:ext cx="5105400" cy="1213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2000"/>
              <a:buNone/>
              <a:defRPr sz="7500">
                <a:solidFill>
                  <a:schemeClr val="accent1"/>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1389" name="Google Shape;1389;p59"/>
          <p:cNvSpPr/>
          <p:nvPr/>
        </p:nvSpPr>
        <p:spPr>
          <a:xfrm flipH="1">
            <a:off x="6154471" y="760963"/>
            <a:ext cx="1269687" cy="1658228"/>
          </a:xfrm>
          <a:custGeom>
            <a:avLst/>
            <a:gdLst/>
            <a:ahLst/>
            <a:cxnLst/>
            <a:rect l="l" t="t" r="r" b="b"/>
            <a:pathLst>
              <a:path w="17277" h="22564" extrusionOk="0">
                <a:moveTo>
                  <a:pt x="9074" y="0"/>
                </a:moveTo>
                <a:cubicBezTo>
                  <a:pt x="8555" y="0"/>
                  <a:pt x="8010" y="60"/>
                  <a:pt x="7441" y="188"/>
                </a:cubicBezTo>
                <a:cubicBezTo>
                  <a:pt x="2543" y="1285"/>
                  <a:pt x="1" y="6692"/>
                  <a:pt x="54" y="12607"/>
                </a:cubicBezTo>
                <a:cubicBezTo>
                  <a:pt x="134" y="18683"/>
                  <a:pt x="3989" y="22189"/>
                  <a:pt x="8592" y="22564"/>
                </a:cubicBezTo>
                <a:cubicBezTo>
                  <a:pt x="14641" y="22082"/>
                  <a:pt x="16354" y="18388"/>
                  <a:pt x="16836" y="12312"/>
                </a:cubicBezTo>
                <a:cubicBezTo>
                  <a:pt x="17276" y="6737"/>
                  <a:pt x="14567" y="0"/>
                  <a:pt x="907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0" name="Google Shape;1390;p59"/>
          <p:cNvSpPr/>
          <p:nvPr/>
        </p:nvSpPr>
        <p:spPr>
          <a:xfrm flipH="1">
            <a:off x="736534" y="1655532"/>
            <a:ext cx="1774800" cy="17748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91" name="Google Shape;1391;p59"/>
          <p:cNvGrpSpPr/>
          <p:nvPr/>
        </p:nvGrpSpPr>
        <p:grpSpPr>
          <a:xfrm flipH="1">
            <a:off x="101505" y="2363121"/>
            <a:ext cx="1696762" cy="1688828"/>
            <a:chOff x="2414491" y="671177"/>
            <a:chExt cx="1830972" cy="1822411"/>
          </a:xfrm>
        </p:grpSpPr>
        <p:sp>
          <p:nvSpPr>
            <p:cNvPr id="1392" name="Google Shape;1392;p59"/>
            <p:cNvSpPr/>
            <p:nvPr/>
          </p:nvSpPr>
          <p:spPr>
            <a:xfrm>
              <a:off x="2414491" y="671177"/>
              <a:ext cx="1830972" cy="1822391"/>
            </a:xfrm>
            <a:custGeom>
              <a:avLst/>
              <a:gdLst/>
              <a:ahLst/>
              <a:cxnLst/>
              <a:rect l="l" t="t" r="r" b="b"/>
              <a:pathLst>
                <a:path w="45663" h="45449" extrusionOk="0">
                  <a:moveTo>
                    <a:pt x="10947" y="4979"/>
                  </a:moveTo>
                  <a:lnTo>
                    <a:pt x="15605" y="7656"/>
                  </a:lnTo>
                  <a:lnTo>
                    <a:pt x="15605" y="13062"/>
                  </a:lnTo>
                  <a:lnTo>
                    <a:pt x="10947" y="15766"/>
                  </a:lnTo>
                  <a:lnTo>
                    <a:pt x="6263" y="13062"/>
                  </a:lnTo>
                  <a:lnTo>
                    <a:pt x="6263" y="7656"/>
                  </a:lnTo>
                  <a:lnTo>
                    <a:pt x="10947" y="4979"/>
                  </a:lnTo>
                  <a:close/>
                  <a:moveTo>
                    <a:pt x="20449" y="4979"/>
                  </a:moveTo>
                  <a:lnTo>
                    <a:pt x="25133" y="7656"/>
                  </a:lnTo>
                  <a:lnTo>
                    <a:pt x="25133" y="13062"/>
                  </a:lnTo>
                  <a:lnTo>
                    <a:pt x="20449" y="15766"/>
                  </a:lnTo>
                  <a:lnTo>
                    <a:pt x="15792" y="13062"/>
                  </a:lnTo>
                  <a:lnTo>
                    <a:pt x="15792" y="7656"/>
                  </a:lnTo>
                  <a:lnTo>
                    <a:pt x="20449" y="4979"/>
                  </a:lnTo>
                  <a:close/>
                  <a:moveTo>
                    <a:pt x="29978" y="4979"/>
                  </a:moveTo>
                  <a:lnTo>
                    <a:pt x="34635" y="7656"/>
                  </a:lnTo>
                  <a:lnTo>
                    <a:pt x="34635" y="13062"/>
                  </a:lnTo>
                  <a:lnTo>
                    <a:pt x="29978" y="15766"/>
                  </a:lnTo>
                  <a:lnTo>
                    <a:pt x="25294" y="13062"/>
                  </a:lnTo>
                  <a:lnTo>
                    <a:pt x="25294" y="7656"/>
                  </a:lnTo>
                  <a:lnTo>
                    <a:pt x="29978" y="4979"/>
                  </a:lnTo>
                  <a:close/>
                  <a:moveTo>
                    <a:pt x="6183" y="13196"/>
                  </a:moveTo>
                  <a:lnTo>
                    <a:pt x="10867" y="15899"/>
                  </a:lnTo>
                  <a:lnTo>
                    <a:pt x="10867" y="21306"/>
                  </a:lnTo>
                  <a:lnTo>
                    <a:pt x="6183" y="23983"/>
                  </a:lnTo>
                  <a:lnTo>
                    <a:pt x="1526" y="21306"/>
                  </a:lnTo>
                  <a:lnTo>
                    <a:pt x="1526" y="15899"/>
                  </a:lnTo>
                  <a:lnTo>
                    <a:pt x="6183" y="13196"/>
                  </a:lnTo>
                  <a:close/>
                  <a:moveTo>
                    <a:pt x="15712" y="13196"/>
                  </a:moveTo>
                  <a:lnTo>
                    <a:pt x="20369" y="15899"/>
                  </a:lnTo>
                  <a:lnTo>
                    <a:pt x="20369" y="21306"/>
                  </a:lnTo>
                  <a:lnTo>
                    <a:pt x="15712" y="23983"/>
                  </a:lnTo>
                  <a:lnTo>
                    <a:pt x="11028" y="21306"/>
                  </a:lnTo>
                  <a:lnTo>
                    <a:pt x="11028" y="15899"/>
                  </a:lnTo>
                  <a:lnTo>
                    <a:pt x="15712" y="13196"/>
                  </a:lnTo>
                  <a:close/>
                  <a:moveTo>
                    <a:pt x="25213" y="13196"/>
                  </a:moveTo>
                  <a:lnTo>
                    <a:pt x="29871" y="15899"/>
                  </a:lnTo>
                  <a:lnTo>
                    <a:pt x="29871" y="21306"/>
                  </a:lnTo>
                  <a:lnTo>
                    <a:pt x="25213" y="23983"/>
                  </a:lnTo>
                  <a:lnTo>
                    <a:pt x="20529" y="21306"/>
                  </a:lnTo>
                  <a:lnTo>
                    <a:pt x="20529" y="15899"/>
                  </a:lnTo>
                  <a:lnTo>
                    <a:pt x="25213" y="13196"/>
                  </a:lnTo>
                  <a:close/>
                  <a:moveTo>
                    <a:pt x="34715" y="13196"/>
                  </a:moveTo>
                  <a:lnTo>
                    <a:pt x="39399" y="15899"/>
                  </a:lnTo>
                  <a:lnTo>
                    <a:pt x="39399" y="21306"/>
                  </a:lnTo>
                  <a:lnTo>
                    <a:pt x="34715" y="23983"/>
                  </a:lnTo>
                  <a:lnTo>
                    <a:pt x="30058" y="21306"/>
                  </a:lnTo>
                  <a:lnTo>
                    <a:pt x="30058" y="15899"/>
                  </a:lnTo>
                  <a:lnTo>
                    <a:pt x="34715" y="13196"/>
                  </a:lnTo>
                  <a:close/>
                  <a:moveTo>
                    <a:pt x="10947" y="21440"/>
                  </a:moveTo>
                  <a:lnTo>
                    <a:pt x="15605" y="24143"/>
                  </a:lnTo>
                  <a:lnTo>
                    <a:pt x="15605" y="29523"/>
                  </a:lnTo>
                  <a:lnTo>
                    <a:pt x="10947" y="32226"/>
                  </a:lnTo>
                  <a:lnTo>
                    <a:pt x="6263" y="29523"/>
                  </a:lnTo>
                  <a:lnTo>
                    <a:pt x="6263" y="24143"/>
                  </a:lnTo>
                  <a:lnTo>
                    <a:pt x="10947" y="21440"/>
                  </a:lnTo>
                  <a:close/>
                  <a:moveTo>
                    <a:pt x="20449" y="21440"/>
                  </a:moveTo>
                  <a:lnTo>
                    <a:pt x="25133" y="24143"/>
                  </a:lnTo>
                  <a:lnTo>
                    <a:pt x="25133" y="29523"/>
                  </a:lnTo>
                  <a:lnTo>
                    <a:pt x="20449" y="32226"/>
                  </a:lnTo>
                  <a:lnTo>
                    <a:pt x="15792" y="29523"/>
                  </a:lnTo>
                  <a:lnTo>
                    <a:pt x="15792" y="24143"/>
                  </a:lnTo>
                  <a:lnTo>
                    <a:pt x="20449" y="21440"/>
                  </a:lnTo>
                  <a:close/>
                  <a:moveTo>
                    <a:pt x="29978" y="21440"/>
                  </a:moveTo>
                  <a:lnTo>
                    <a:pt x="34635" y="24143"/>
                  </a:lnTo>
                  <a:lnTo>
                    <a:pt x="34635" y="29523"/>
                  </a:lnTo>
                  <a:lnTo>
                    <a:pt x="29978" y="32226"/>
                  </a:lnTo>
                  <a:lnTo>
                    <a:pt x="25294" y="29523"/>
                  </a:lnTo>
                  <a:lnTo>
                    <a:pt x="25294" y="24143"/>
                  </a:lnTo>
                  <a:lnTo>
                    <a:pt x="29978" y="21440"/>
                  </a:lnTo>
                  <a:close/>
                  <a:moveTo>
                    <a:pt x="39480" y="21440"/>
                  </a:moveTo>
                  <a:lnTo>
                    <a:pt x="44137" y="24143"/>
                  </a:lnTo>
                  <a:lnTo>
                    <a:pt x="44137" y="29523"/>
                  </a:lnTo>
                  <a:lnTo>
                    <a:pt x="39480" y="32226"/>
                  </a:lnTo>
                  <a:lnTo>
                    <a:pt x="34796" y="29523"/>
                  </a:lnTo>
                  <a:lnTo>
                    <a:pt x="34796" y="24143"/>
                  </a:lnTo>
                  <a:lnTo>
                    <a:pt x="39480" y="21440"/>
                  </a:lnTo>
                  <a:close/>
                  <a:moveTo>
                    <a:pt x="15712" y="29684"/>
                  </a:moveTo>
                  <a:lnTo>
                    <a:pt x="20369" y="32387"/>
                  </a:lnTo>
                  <a:lnTo>
                    <a:pt x="20369" y="37767"/>
                  </a:lnTo>
                  <a:lnTo>
                    <a:pt x="15712" y="40470"/>
                  </a:lnTo>
                  <a:lnTo>
                    <a:pt x="11028" y="37767"/>
                  </a:lnTo>
                  <a:lnTo>
                    <a:pt x="11028" y="32387"/>
                  </a:lnTo>
                  <a:lnTo>
                    <a:pt x="15712" y="29684"/>
                  </a:lnTo>
                  <a:close/>
                  <a:moveTo>
                    <a:pt x="25213" y="29684"/>
                  </a:moveTo>
                  <a:lnTo>
                    <a:pt x="29871" y="32387"/>
                  </a:lnTo>
                  <a:lnTo>
                    <a:pt x="29871" y="37767"/>
                  </a:lnTo>
                  <a:lnTo>
                    <a:pt x="25213" y="40470"/>
                  </a:lnTo>
                  <a:lnTo>
                    <a:pt x="20529" y="37767"/>
                  </a:lnTo>
                  <a:lnTo>
                    <a:pt x="20529" y="32387"/>
                  </a:lnTo>
                  <a:lnTo>
                    <a:pt x="25213" y="29684"/>
                  </a:lnTo>
                  <a:close/>
                  <a:moveTo>
                    <a:pt x="34715" y="29684"/>
                  </a:moveTo>
                  <a:lnTo>
                    <a:pt x="39399" y="32387"/>
                  </a:lnTo>
                  <a:lnTo>
                    <a:pt x="39399" y="37767"/>
                  </a:lnTo>
                  <a:lnTo>
                    <a:pt x="34715" y="40470"/>
                  </a:lnTo>
                  <a:lnTo>
                    <a:pt x="30058" y="37767"/>
                  </a:lnTo>
                  <a:lnTo>
                    <a:pt x="30058" y="32387"/>
                  </a:lnTo>
                  <a:lnTo>
                    <a:pt x="34715" y="29684"/>
                  </a:lnTo>
                  <a:close/>
                  <a:moveTo>
                    <a:pt x="20369" y="1"/>
                  </a:moveTo>
                  <a:lnTo>
                    <a:pt x="20369" y="4818"/>
                  </a:lnTo>
                  <a:lnTo>
                    <a:pt x="15712" y="7522"/>
                  </a:lnTo>
                  <a:lnTo>
                    <a:pt x="11028" y="4818"/>
                  </a:lnTo>
                  <a:lnTo>
                    <a:pt x="11028" y="3159"/>
                  </a:lnTo>
                  <a:cubicBezTo>
                    <a:pt x="10974" y="3186"/>
                    <a:pt x="10921" y="3239"/>
                    <a:pt x="10867" y="3266"/>
                  </a:cubicBezTo>
                  <a:lnTo>
                    <a:pt x="10867" y="4818"/>
                  </a:lnTo>
                  <a:lnTo>
                    <a:pt x="6183" y="7522"/>
                  </a:lnTo>
                  <a:lnTo>
                    <a:pt x="5915" y="7361"/>
                  </a:lnTo>
                  <a:cubicBezTo>
                    <a:pt x="5889" y="7415"/>
                    <a:pt x="5835" y="7442"/>
                    <a:pt x="5808" y="7495"/>
                  </a:cubicBezTo>
                  <a:lnTo>
                    <a:pt x="6103" y="7656"/>
                  </a:lnTo>
                  <a:lnTo>
                    <a:pt x="6103" y="13062"/>
                  </a:lnTo>
                  <a:lnTo>
                    <a:pt x="1419" y="15766"/>
                  </a:lnTo>
                  <a:lnTo>
                    <a:pt x="1124" y="15578"/>
                  </a:lnTo>
                  <a:cubicBezTo>
                    <a:pt x="1124" y="15632"/>
                    <a:pt x="1098" y="15685"/>
                    <a:pt x="1071" y="15739"/>
                  </a:cubicBezTo>
                  <a:lnTo>
                    <a:pt x="1338" y="15899"/>
                  </a:lnTo>
                  <a:lnTo>
                    <a:pt x="1338" y="21306"/>
                  </a:lnTo>
                  <a:lnTo>
                    <a:pt x="0" y="22082"/>
                  </a:lnTo>
                  <a:cubicBezTo>
                    <a:pt x="0" y="22136"/>
                    <a:pt x="0" y="22216"/>
                    <a:pt x="0" y="22270"/>
                  </a:cubicBezTo>
                  <a:lnTo>
                    <a:pt x="1419" y="21440"/>
                  </a:lnTo>
                  <a:lnTo>
                    <a:pt x="6103" y="24143"/>
                  </a:lnTo>
                  <a:lnTo>
                    <a:pt x="6103" y="29523"/>
                  </a:lnTo>
                  <a:lnTo>
                    <a:pt x="1927" y="31932"/>
                  </a:lnTo>
                  <a:cubicBezTo>
                    <a:pt x="1954" y="31986"/>
                    <a:pt x="1981" y="32039"/>
                    <a:pt x="2008" y="32093"/>
                  </a:cubicBezTo>
                  <a:lnTo>
                    <a:pt x="6183" y="29684"/>
                  </a:lnTo>
                  <a:lnTo>
                    <a:pt x="10867" y="32387"/>
                  </a:lnTo>
                  <a:lnTo>
                    <a:pt x="10867" y="37767"/>
                  </a:lnTo>
                  <a:lnTo>
                    <a:pt x="7548" y="39694"/>
                  </a:lnTo>
                  <a:cubicBezTo>
                    <a:pt x="7575" y="39721"/>
                    <a:pt x="7628" y="39774"/>
                    <a:pt x="7682" y="39801"/>
                  </a:cubicBezTo>
                  <a:lnTo>
                    <a:pt x="10947" y="37928"/>
                  </a:lnTo>
                  <a:lnTo>
                    <a:pt x="15605" y="40631"/>
                  </a:lnTo>
                  <a:lnTo>
                    <a:pt x="15605" y="44405"/>
                  </a:lnTo>
                  <a:cubicBezTo>
                    <a:pt x="15658" y="44405"/>
                    <a:pt x="15738" y="44432"/>
                    <a:pt x="15792" y="44458"/>
                  </a:cubicBezTo>
                  <a:lnTo>
                    <a:pt x="15792" y="40631"/>
                  </a:lnTo>
                  <a:lnTo>
                    <a:pt x="20449" y="37928"/>
                  </a:lnTo>
                  <a:lnTo>
                    <a:pt x="25133" y="40631"/>
                  </a:lnTo>
                  <a:lnTo>
                    <a:pt x="25133" y="45449"/>
                  </a:lnTo>
                  <a:cubicBezTo>
                    <a:pt x="25187" y="45449"/>
                    <a:pt x="25240" y="45449"/>
                    <a:pt x="25294" y="45422"/>
                  </a:cubicBezTo>
                  <a:lnTo>
                    <a:pt x="25294" y="40631"/>
                  </a:lnTo>
                  <a:lnTo>
                    <a:pt x="29978" y="37928"/>
                  </a:lnTo>
                  <a:lnTo>
                    <a:pt x="34635" y="40631"/>
                  </a:lnTo>
                  <a:lnTo>
                    <a:pt x="34635" y="42290"/>
                  </a:lnTo>
                  <a:cubicBezTo>
                    <a:pt x="34688" y="42237"/>
                    <a:pt x="34742" y="42210"/>
                    <a:pt x="34796" y="42183"/>
                  </a:cubicBezTo>
                  <a:lnTo>
                    <a:pt x="34796" y="40631"/>
                  </a:lnTo>
                  <a:lnTo>
                    <a:pt x="39480" y="37928"/>
                  </a:lnTo>
                  <a:lnTo>
                    <a:pt x="39747" y="38088"/>
                  </a:lnTo>
                  <a:cubicBezTo>
                    <a:pt x="39774" y="38035"/>
                    <a:pt x="39827" y="37981"/>
                    <a:pt x="39854" y="37954"/>
                  </a:cubicBezTo>
                  <a:lnTo>
                    <a:pt x="39560" y="37767"/>
                  </a:lnTo>
                  <a:lnTo>
                    <a:pt x="39560" y="32387"/>
                  </a:lnTo>
                  <a:lnTo>
                    <a:pt x="44244" y="29684"/>
                  </a:lnTo>
                  <a:lnTo>
                    <a:pt x="44538" y="29871"/>
                  </a:lnTo>
                  <a:cubicBezTo>
                    <a:pt x="44565" y="29791"/>
                    <a:pt x="44565" y="29737"/>
                    <a:pt x="44592" y="29684"/>
                  </a:cubicBezTo>
                  <a:lnTo>
                    <a:pt x="44324" y="29523"/>
                  </a:lnTo>
                  <a:lnTo>
                    <a:pt x="44324" y="24143"/>
                  </a:lnTo>
                  <a:lnTo>
                    <a:pt x="45662" y="23367"/>
                  </a:lnTo>
                  <a:cubicBezTo>
                    <a:pt x="45662" y="23314"/>
                    <a:pt x="45662" y="23233"/>
                    <a:pt x="45662" y="23153"/>
                  </a:cubicBezTo>
                  <a:lnTo>
                    <a:pt x="44244" y="23983"/>
                  </a:lnTo>
                  <a:lnTo>
                    <a:pt x="39560" y="21306"/>
                  </a:lnTo>
                  <a:lnTo>
                    <a:pt x="39560" y="15899"/>
                  </a:lnTo>
                  <a:lnTo>
                    <a:pt x="43735" y="13491"/>
                  </a:lnTo>
                  <a:cubicBezTo>
                    <a:pt x="43709" y="13437"/>
                    <a:pt x="43682" y="13383"/>
                    <a:pt x="43655" y="13330"/>
                  </a:cubicBezTo>
                  <a:lnTo>
                    <a:pt x="39480" y="15766"/>
                  </a:lnTo>
                  <a:lnTo>
                    <a:pt x="34796" y="13062"/>
                  </a:lnTo>
                  <a:lnTo>
                    <a:pt x="34796" y="7656"/>
                  </a:lnTo>
                  <a:lnTo>
                    <a:pt x="38114" y="5755"/>
                  </a:lnTo>
                  <a:cubicBezTo>
                    <a:pt x="38088" y="5702"/>
                    <a:pt x="38034" y="5675"/>
                    <a:pt x="37981" y="5621"/>
                  </a:cubicBezTo>
                  <a:lnTo>
                    <a:pt x="34715" y="7522"/>
                  </a:lnTo>
                  <a:lnTo>
                    <a:pt x="30058" y="4818"/>
                  </a:lnTo>
                  <a:lnTo>
                    <a:pt x="30058" y="1045"/>
                  </a:lnTo>
                  <a:cubicBezTo>
                    <a:pt x="30004" y="1018"/>
                    <a:pt x="29951" y="1018"/>
                    <a:pt x="29871" y="991"/>
                  </a:cubicBezTo>
                  <a:lnTo>
                    <a:pt x="29871" y="4818"/>
                  </a:lnTo>
                  <a:lnTo>
                    <a:pt x="25213" y="7522"/>
                  </a:lnTo>
                  <a:lnTo>
                    <a:pt x="20529" y="4818"/>
                  </a:lnTo>
                  <a:lnTo>
                    <a:pt x="2052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3" name="Google Shape;1393;p59"/>
            <p:cNvSpPr/>
            <p:nvPr/>
          </p:nvSpPr>
          <p:spPr>
            <a:xfrm>
              <a:off x="2796545" y="833253"/>
              <a:ext cx="9704" cy="7538"/>
            </a:xfrm>
            <a:custGeom>
              <a:avLst/>
              <a:gdLst/>
              <a:ahLst/>
              <a:cxnLst/>
              <a:rect l="l" t="t" r="r" b="b"/>
              <a:pathLst>
                <a:path w="242" h="188" extrusionOk="0">
                  <a:moveTo>
                    <a:pt x="161" y="0"/>
                  </a:moveTo>
                  <a:cubicBezTo>
                    <a:pt x="108" y="27"/>
                    <a:pt x="54" y="81"/>
                    <a:pt x="1" y="107"/>
                  </a:cubicBezTo>
                  <a:lnTo>
                    <a:pt x="161" y="188"/>
                  </a:lnTo>
                  <a:lnTo>
                    <a:pt x="242" y="54"/>
                  </a:lnTo>
                  <a:lnTo>
                    <a:pt x="16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4" name="Google Shape;1394;p59"/>
            <p:cNvSpPr/>
            <p:nvPr/>
          </p:nvSpPr>
          <p:spPr>
            <a:xfrm>
              <a:off x="2899597" y="677633"/>
              <a:ext cx="287659" cy="242590"/>
            </a:xfrm>
            <a:custGeom>
              <a:avLst/>
              <a:gdLst/>
              <a:ahLst/>
              <a:cxnLst/>
              <a:rect l="l" t="t" r="r" b="b"/>
              <a:pathLst>
                <a:path w="7174" h="6050" extrusionOk="0">
                  <a:moveTo>
                    <a:pt x="7173" y="0"/>
                  </a:moveTo>
                  <a:lnTo>
                    <a:pt x="7173" y="0"/>
                  </a:lnTo>
                  <a:cubicBezTo>
                    <a:pt x="7013" y="27"/>
                    <a:pt x="6852" y="54"/>
                    <a:pt x="6692" y="81"/>
                  </a:cubicBezTo>
                  <a:lnTo>
                    <a:pt x="3667" y="1794"/>
                  </a:lnTo>
                  <a:lnTo>
                    <a:pt x="3667" y="830"/>
                  </a:lnTo>
                  <a:cubicBezTo>
                    <a:pt x="3614" y="857"/>
                    <a:pt x="3560" y="857"/>
                    <a:pt x="3507" y="884"/>
                  </a:cubicBezTo>
                  <a:lnTo>
                    <a:pt x="3507" y="1794"/>
                  </a:lnTo>
                  <a:lnTo>
                    <a:pt x="2516" y="1231"/>
                  </a:lnTo>
                  <a:cubicBezTo>
                    <a:pt x="2463" y="1258"/>
                    <a:pt x="2382" y="1285"/>
                    <a:pt x="2329" y="1312"/>
                  </a:cubicBezTo>
                  <a:lnTo>
                    <a:pt x="3426" y="1954"/>
                  </a:lnTo>
                  <a:lnTo>
                    <a:pt x="0" y="3935"/>
                  </a:lnTo>
                  <a:lnTo>
                    <a:pt x="81" y="4069"/>
                  </a:lnTo>
                  <a:lnTo>
                    <a:pt x="3507" y="2115"/>
                  </a:lnTo>
                  <a:lnTo>
                    <a:pt x="3507" y="6049"/>
                  </a:lnTo>
                  <a:lnTo>
                    <a:pt x="3667" y="6049"/>
                  </a:lnTo>
                  <a:lnTo>
                    <a:pt x="3667" y="2115"/>
                  </a:lnTo>
                  <a:lnTo>
                    <a:pt x="7093" y="4069"/>
                  </a:lnTo>
                  <a:lnTo>
                    <a:pt x="7173" y="3935"/>
                  </a:lnTo>
                  <a:lnTo>
                    <a:pt x="3774" y="1954"/>
                  </a:lnTo>
                  <a:lnTo>
                    <a:pt x="717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5" name="Google Shape;1395;p59"/>
            <p:cNvSpPr/>
            <p:nvPr/>
          </p:nvSpPr>
          <p:spPr>
            <a:xfrm>
              <a:off x="3280608" y="671177"/>
              <a:ext cx="288742" cy="249046"/>
            </a:xfrm>
            <a:custGeom>
              <a:avLst/>
              <a:gdLst/>
              <a:ahLst/>
              <a:cxnLst/>
              <a:rect l="l" t="t" r="r" b="b"/>
              <a:pathLst>
                <a:path w="7201" h="6211" extrusionOk="0">
                  <a:moveTo>
                    <a:pt x="107" y="1"/>
                  </a:moveTo>
                  <a:lnTo>
                    <a:pt x="0" y="134"/>
                  </a:lnTo>
                  <a:lnTo>
                    <a:pt x="3426" y="2115"/>
                  </a:lnTo>
                  <a:lnTo>
                    <a:pt x="0" y="4096"/>
                  </a:lnTo>
                  <a:lnTo>
                    <a:pt x="107" y="4230"/>
                  </a:lnTo>
                  <a:lnTo>
                    <a:pt x="3506" y="2276"/>
                  </a:lnTo>
                  <a:lnTo>
                    <a:pt x="3506" y="6210"/>
                  </a:lnTo>
                  <a:lnTo>
                    <a:pt x="3694" y="6210"/>
                  </a:lnTo>
                  <a:lnTo>
                    <a:pt x="3694" y="2276"/>
                  </a:lnTo>
                  <a:lnTo>
                    <a:pt x="7093" y="4230"/>
                  </a:lnTo>
                  <a:lnTo>
                    <a:pt x="7200" y="4096"/>
                  </a:lnTo>
                  <a:lnTo>
                    <a:pt x="3774" y="2115"/>
                  </a:lnTo>
                  <a:lnTo>
                    <a:pt x="6558" y="509"/>
                  </a:lnTo>
                  <a:cubicBezTo>
                    <a:pt x="6477" y="482"/>
                    <a:pt x="6397" y="456"/>
                    <a:pt x="6317" y="456"/>
                  </a:cubicBezTo>
                  <a:lnTo>
                    <a:pt x="3694" y="1955"/>
                  </a:lnTo>
                  <a:lnTo>
                    <a:pt x="3694" y="1"/>
                  </a:lnTo>
                  <a:lnTo>
                    <a:pt x="3506" y="1"/>
                  </a:lnTo>
                  <a:lnTo>
                    <a:pt x="3506" y="1955"/>
                  </a:lnTo>
                  <a:lnTo>
                    <a:pt x="10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6" name="Google Shape;1396;p59"/>
            <p:cNvSpPr/>
            <p:nvPr/>
          </p:nvSpPr>
          <p:spPr>
            <a:xfrm>
              <a:off x="3662662" y="776354"/>
              <a:ext cx="109506" cy="64437"/>
            </a:xfrm>
            <a:custGeom>
              <a:avLst/>
              <a:gdLst/>
              <a:ahLst/>
              <a:cxnLst/>
              <a:rect l="l" t="t" r="r" b="b"/>
              <a:pathLst>
                <a:path w="2731" h="1607" extrusionOk="0">
                  <a:moveTo>
                    <a:pt x="2543" y="1"/>
                  </a:moveTo>
                  <a:lnTo>
                    <a:pt x="1" y="1473"/>
                  </a:lnTo>
                  <a:lnTo>
                    <a:pt x="81" y="1607"/>
                  </a:lnTo>
                  <a:lnTo>
                    <a:pt x="2731" y="81"/>
                  </a:lnTo>
                  <a:cubicBezTo>
                    <a:pt x="2677" y="54"/>
                    <a:pt x="2597" y="27"/>
                    <a:pt x="254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7" name="Google Shape;1397;p59"/>
            <p:cNvSpPr/>
            <p:nvPr/>
          </p:nvSpPr>
          <p:spPr>
            <a:xfrm>
              <a:off x="3803246" y="797847"/>
              <a:ext cx="6496" cy="122378"/>
            </a:xfrm>
            <a:custGeom>
              <a:avLst/>
              <a:gdLst/>
              <a:ahLst/>
              <a:cxnLst/>
              <a:rect l="l" t="t" r="r" b="b"/>
              <a:pathLst>
                <a:path w="162" h="3052" extrusionOk="0">
                  <a:moveTo>
                    <a:pt x="1" y="0"/>
                  </a:moveTo>
                  <a:lnTo>
                    <a:pt x="1" y="3051"/>
                  </a:lnTo>
                  <a:lnTo>
                    <a:pt x="162" y="3051"/>
                  </a:lnTo>
                  <a:lnTo>
                    <a:pt x="162" y="107"/>
                  </a:lnTo>
                  <a:cubicBezTo>
                    <a:pt x="108" y="54"/>
                    <a:pt x="54" y="27"/>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8" name="Google Shape;1398;p59"/>
            <p:cNvSpPr/>
            <p:nvPr/>
          </p:nvSpPr>
          <p:spPr>
            <a:xfrm>
              <a:off x="2475641" y="1246463"/>
              <a:ext cx="2205" cy="4331"/>
            </a:xfrm>
            <a:custGeom>
              <a:avLst/>
              <a:gdLst/>
              <a:ahLst/>
              <a:cxnLst/>
              <a:rect l="l" t="t" r="r" b="b"/>
              <a:pathLst>
                <a:path w="55" h="108" extrusionOk="0">
                  <a:moveTo>
                    <a:pt x="54" y="0"/>
                  </a:moveTo>
                  <a:cubicBezTo>
                    <a:pt x="28" y="27"/>
                    <a:pt x="28" y="54"/>
                    <a:pt x="1" y="107"/>
                  </a:cubicBezTo>
                  <a:lnTo>
                    <a:pt x="54" y="107"/>
                  </a:lnTo>
                  <a:lnTo>
                    <a:pt x="5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9" name="Google Shape;1399;p59"/>
            <p:cNvSpPr/>
            <p:nvPr/>
          </p:nvSpPr>
          <p:spPr>
            <a:xfrm>
              <a:off x="2616265" y="1006036"/>
              <a:ext cx="2165" cy="2205"/>
            </a:xfrm>
            <a:custGeom>
              <a:avLst/>
              <a:gdLst/>
              <a:ahLst/>
              <a:cxnLst/>
              <a:rect l="l" t="t" r="r" b="b"/>
              <a:pathLst>
                <a:path w="54" h="55" extrusionOk="0">
                  <a:moveTo>
                    <a:pt x="54" y="1"/>
                  </a:moveTo>
                  <a:cubicBezTo>
                    <a:pt x="27" y="27"/>
                    <a:pt x="27" y="27"/>
                    <a:pt x="0" y="54"/>
                  </a:cubicBezTo>
                  <a:lnTo>
                    <a:pt x="54" y="27"/>
                  </a:lnTo>
                  <a:lnTo>
                    <a:pt x="5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0" name="Google Shape;1400;p59"/>
            <p:cNvSpPr/>
            <p:nvPr/>
          </p:nvSpPr>
          <p:spPr>
            <a:xfrm>
              <a:off x="2535748" y="1119794"/>
              <a:ext cx="82681" cy="51565"/>
            </a:xfrm>
            <a:custGeom>
              <a:avLst/>
              <a:gdLst/>
              <a:ahLst/>
              <a:cxnLst/>
              <a:rect l="l" t="t" r="r" b="b"/>
              <a:pathLst>
                <a:path w="2062" h="1286" extrusionOk="0">
                  <a:moveTo>
                    <a:pt x="81" y="1"/>
                  </a:moveTo>
                  <a:cubicBezTo>
                    <a:pt x="54" y="54"/>
                    <a:pt x="27" y="108"/>
                    <a:pt x="1" y="135"/>
                  </a:cubicBezTo>
                  <a:lnTo>
                    <a:pt x="1981" y="1285"/>
                  </a:lnTo>
                  <a:lnTo>
                    <a:pt x="2062" y="1125"/>
                  </a:lnTo>
                  <a:lnTo>
                    <a:pt x="8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1" name="Google Shape;1401;p59"/>
            <p:cNvSpPr/>
            <p:nvPr/>
          </p:nvSpPr>
          <p:spPr>
            <a:xfrm>
              <a:off x="2711778" y="921268"/>
              <a:ext cx="287659" cy="329521"/>
            </a:xfrm>
            <a:custGeom>
              <a:avLst/>
              <a:gdLst/>
              <a:ahLst/>
              <a:cxnLst/>
              <a:rect l="l" t="t" r="r" b="b"/>
              <a:pathLst>
                <a:path w="7174" h="8218" extrusionOk="0">
                  <a:moveTo>
                    <a:pt x="3507" y="0"/>
                  </a:moveTo>
                  <a:lnTo>
                    <a:pt x="3507" y="3961"/>
                  </a:lnTo>
                  <a:lnTo>
                    <a:pt x="81" y="1981"/>
                  </a:lnTo>
                  <a:lnTo>
                    <a:pt x="0" y="2141"/>
                  </a:lnTo>
                  <a:lnTo>
                    <a:pt x="3426" y="4095"/>
                  </a:lnTo>
                  <a:lnTo>
                    <a:pt x="0" y="6076"/>
                  </a:lnTo>
                  <a:lnTo>
                    <a:pt x="81" y="6236"/>
                  </a:lnTo>
                  <a:lnTo>
                    <a:pt x="3507" y="4256"/>
                  </a:lnTo>
                  <a:lnTo>
                    <a:pt x="3507" y="8217"/>
                  </a:lnTo>
                  <a:lnTo>
                    <a:pt x="3667" y="8217"/>
                  </a:lnTo>
                  <a:lnTo>
                    <a:pt x="3667" y="4256"/>
                  </a:lnTo>
                  <a:lnTo>
                    <a:pt x="7093" y="6236"/>
                  </a:lnTo>
                  <a:lnTo>
                    <a:pt x="7173" y="6076"/>
                  </a:lnTo>
                  <a:lnTo>
                    <a:pt x="3774" y="4095"/>
                  </a:lnTo>
                  <a:lnTo>
                    <a:pt x="7173" y="2141"/>
                  </a:lnTo>
                  <a:lnTo>
                    <a:pt x="7093" y="1981"/>
                  </a:lnTo>
                  <a:lnTo>
                    <a:pt x="3667" y="3961"/>
                  </a:lnTo>
                  <a:lnTo>
                    <a:pt x="366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2" name="Google Shape;1402;p59"/>
            <p:cNvSpPr/>
            <p:nvPr/>
          </p:nvSpPr>
          <p:spPr>
            <a:xfrm>
              <a:off x="3092789" y="921268"/>
              <a:ext cx="288742" cy="328439"/>
            </a:xfrm>
            <a:custGeom>
              <a:avLst/>
              <a:gdLst/>
              <a:ahLst/>
              <a:cxnLst/>
              <a:rect l="l" t="t" r="r" b="b"/>
              <a:pathLst>
                <a:path w="7201" h="8191" extrusionOk="0">
                  <a:moveTo>
                    <a:pt x="3506" y="0"/>
                  </a:moveTo>
                  <a:lnTo>
                    <a:pt x="3506" y="3961"/>
                  </a:lnTo>
                  <a:lnTo>
                    <a:pt x="80" y="1981"/>
                  </a:lnTo>
                  <a:lnTo>
                    <a:pt x="0" y="2141"/>
                  </a:lnTo>
                  <a:lnTo>
                    <a:pt x="3426" y="4095"/>
                  </a:lnTo>
                  <a:lnTo>
                    <a:pt x="0" y="6076"/>
                  </a:lnTo>
                  <a:lnTo>
                    <a:pt x="80" y="6236"/>
                  </a:lnTo>
                  <a:lnTo>
                    <a:pt x="3506" y="4256"/>
                  </a:lnTo>
                  <a:lnTo>
                    <a:pt x="3506" y="8190"/>
                  </a:lnTo>
                  <a:lnTo>
                    <a:pt x="3694" y="8190"/>
                  </a:lnTo>
                  <a:lnTo>
                    <a:pt x="3694" y="4256"/>
                  </a:lnTo>
                  <a:lnTo>
                    <a:pt x="7093" y="6236"/>
                  </a:lnTo>
                  <a:lnTo>
                    <a:pt x="7200" y="6076"/>
                  </a:lnTo>
                  <a:lnTo>
                    <a:pt x="3774" y="4095"/>
                  </a:lnTo>
                  <a:lnTo>
                    <a:pt x="7200" y="2141"/>
                  </a:lnTo>
                  <a:lnTo>
                    <a:pt x="7093" y="1981"/>
                  </a:lnTo>
                  <a:lnTo>
                    <a:pt x="3694" y="3961"/>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3" name="Google Shape;1403;p59"/>
            <p:cNvSpPr/>
            <p:nvPr/>
          </p:nvSpPr>
          <p:spPr>
            <a:xfrm>
              <a:off x="3474843" y="921268"/>
              <a:ext cx="287659" cy="328439"/>
            </a:xfrm>
            <a:custGeom>
              <a:avLst/>
              <a:gdLst/>
              <a:ahLst/>
              <a:cxnLst/>
              <a:rect l="l" t="t" r="r" b="b"/>
              <a:pathLst>
                <a:path w="7174" h="8191" extrusionOk="0">
                  <a:moveTo>
                    <a:pt x="3507" y="0"/>
                  </a:moveTo>
                  <a:lnTo>
                    <a:pt x="3480" y="3961"/>
                  </a:lnTo>
                  <a:lnTo>
                    <a:pt x="81" y="1981"/>
                  </a:lnTo>
                  <a:lnTo>
                    <a:pt x="1" y="2141"/>
                  </a:lnTo>
                  <a:lnTo>
                    <a:pt x="3400" y="4095"/>
                  </a:lnTo>
                  <a:lnTo>
                    <a:pt x="1" y="6076"/>
                  </a:lnTo>
                  <a:lnTo>
                    <a:pt x="81" y="6236"/>
                  </a:lnTo>
                  <a:lnTo>
                    <a:pt x="3480" y="4256"/>
                  </a:lnTo>
                  <a:lnTo>
                    <a:pt x="3480" y="8190"/>
                  </a:lnTo>
                  <a:lnTo>
                    <a:pt x="3668" y="8190"/>
                  </a:lnTo>
                  <a:lnTo>
                    <a:pt x="3668" y="4256"/>
                  </a:lnTo>
                  <a:lnTo>
                    <a:pt x="7094" y="6236"/>
                  </a:lnTo>
                  <a:lnTo>
                    <a:pt x="7174" y="6076"/>
                  </a:lnTo>
                  <a:lnTo>
                    <a:pt x="3748" y="4095"/>
                  </a:lnTo>
                  <a:lnTo>
                    <a:pt x="7174" y="2141"/>
                  </a:lnTo>
                  <a:lnTo>
                    <a:pt x="7094" y="1981"/>
                  </a:lnTo>
                  <a:lnTo>
                    <a:pt x="3668" y="3961"/>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4" name="Google Shape;1404;p59"/>
            <p:cNvSpPr/>
            <p:nvPr/>
          </p:nvSpPr>
          <p:spPr>
            <a:xfrm>
              <a:off x="3855854" y="953467"/>
              <a:ext cx="287659" cy="296240"/>
            </a:xfrm>
            <a:custGeom>
              <a:avLst/>
              <a:gdLst/>
              <a:ahLst/>
              <a:cxnLst/>
              <a:rect l="l" t="t" r="r" b="b"/>
              <a:pathLst>
                <a:path w="7174" h="7388" extrusionOk="0">
                  <a:moveTo>
                    <a:pt x="3507" y="0"/>
                  </a:moveTo>
                  <a:lnTo>
                    <a:pt x="3507" y="3158"/>
                  </a:lnTo>
                  <a:lnTo>
                    <a:pt x="81" y="1178"/>
                  </a:lnTo>
                  <a:lnTo>
                    <a:pt x="0" y="1312"/>
                  </a:lnTo>
                  <a:lnTo>
                    <a:pt x="3426" y="3292"/>
                  </a:lnTo>
                  <a:lnTo>
                    <a:pt x="0" y="5273"/>
                  </a:lnTo>
                  <a:lnTo>
                    <a:pt x="81" y="5433"/>
                  </a:lnTo>
                  <a:lnTo>
                    <a:pt x="3507" y="3453"/>
                  </a:lnTo>
                  <a:lnTo>
                    <a:pt x="3507" y="7387"/>
                  </a:lnTo>
                  <a:lnTo>
                    <a:pt x="3667" y="7387"/>
                  </a:lnTo>
                  <a:lnTo>
                    <a:pt x="3667" y="3453"/>
                  </a:lnTo>
                  <a:lnTo>
                    <a:pt x="7093" y="5407"/>
                  </a:lnTo>
                  <a:lnTo>
                    <a:pt x="7174" y="5273"/>
                  </a:lnTo>
                  <a:lnTo>
                    <a:pt x="3748" y="3292"/>
                  </a:lnTo>
                  <a:lnTo>
                    <a:pt x="5434" y="2329"/>
                  </a:lnTo>
                  <a:cubicBezTo>
                    <a:pt x="5380" y="2302"/>
                    <a:pt x="5354" y="2248"/>
                    <a:pt x="5327" y="2195"/>
                  </a:cubicBezTo>
                  <a:lnTo>
                    <a:pt x="3667" y="3158"/>
                  </a:lnTo>
                  <a:lnTo>
                    <a:pt x="3667" y="187"/>
                  </a:lnTo>
                  <a:cubicBezTo>
                    <a:pt x="3614" y="134"/>
                    <a:pt x="3560" y="80"/>
                    <a:pt x="350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 name="Google Shape;1405;p59"/>
            <p:cNvSpPr/>
            <p:nvPr/>
          </p:nvSpPr>
          <p:spPr>
            <a:xfrm>
              <a:off x="2417699" y="1498640"/>
              <a:ext cx="7538" cy="9704"/>
            </a:xfrm>
            <a:custGeom>
              <a:avLst/>
              <a:gdLst/>
              <a:ahLst/>
              <a:cxnLst/>
              <a:rect l="l" t="t" r="r" b="b"/>
              <a:pathLst>
                <a:path w="188" h="242" extrusionOk="0">
                  <a:moveTo>
                    <a:pt x="1" y="1"/>
                  </a:moveTo>
                  <a:cubicBezTo>
                    <a:pt x="1" y="54"/>
                    <a:pt x="1" y="135"/>
                    <a:pt x="1" y="188"/>
                  </a:cubicBezTo>
                  <a:lnTo>
                    <a:pt x="108" y="242"/>
                  </a:lnTo>
                  <a:lnTo>
                    <a:pt x="188" y="108"/>
                  </a:lnTo>
                  <a:lnTo>
                    <a:pt x="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 name="Google Shape;1406;p59"/>
            <p:cNvSpPr/>
            <p:nvPr/>
          </p:nvSpPr>
          <p:spPr>
            <a:xfrm>
              <a:off x="2518586" y="1259335"/>
              <a:ext cx="287659" cy="328439"/>
            </a:xfrm>
            <a:custGeom>
              <a:avLst/>
              <a:gdLst/>
              <a:ahLst/>
              <a:cxnLst/>
              <a:rect l="l" t="t" r="r" b="b"/>
              <a:pathLst>
                <a:path w="7174" h="8191" extrusionOk="0">
                  <a:moveTo>
                    <a:pt x="3507" y="0"/>
                  </a:moveTo>
                  <a:lnTo>
                    <a:pt x="3507" y="3935"/>
                  </a:lnTo>
                  <a:lnTo>
                    <a:pt x="81" y="1981"/>
                  </a:lnTo>
                  <a:lnTo>
                    <a:pt x="0" y="2115"/>
                  </a:lnTo>
                  <a:lnTo>
                    <a:pt x="3426" y="4095"/>
                  </a:lnTo>
                  <a:lnTo>
                    <a:pt x="0" y="6076"/>
                  </a:lnTo>
                  <a:lnTo>
                    <a:pt x="81" y="6210"/>
                  </a:lnTo>
                  <a:lnTo>
                    <a:pt x="3507" y="4229"/>
                  </a:lnTo>
                  <a:lnTo>
                    <a:pt x="3507" y="8191"/>
                  </a:lnTo>
                  <a:lnTo>
                    <a:pt x="3667" y="8191"/>
                  </a:lnTo>
                  <a:lnTo>
                    <a:pt x="3667" y="4229"/>
                  </a:lnTo>
                  <a:lnTo>
                    <a:pt x="7093" y="6210"/>
                  </a:lnTo>
                  <a:lnTo>
                    <a:pt x="7174" y="6076"/>
                  </a:lnTo>
                  <a:lnTo>
                    <a:pt x="3748" y="4095"/>
                  </a:lnTo>
                  <a:lnTo>
                    <a:pt x="7174" y="2115"/>
                  </a:lnTo>
                  <a:lnTo>
                    <a:pt x="7093" y="1981"/>
                  </a:lnTo>
                  <a:lnTo>
                    <a:pt x="3667" y="3935"/>
                  </a:lnTo>
                  <a:lnTo>
                    <a:pt x="366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7" name="Google Shape;1407;p59"/>
            <p:cNvSpPr/>
            <p:nvPr/>
          </p:nvSpPr>
          <p:spPr>
            <a:xfrm>
              <a:off x="2899597" y="1259335"/>
              <a:ext cx="287659" cy="328439"/>
            </a:xfrm>
            <a:custGeom>
              <a:avLst/>
              <a:gdLst/>
              <a:ahLst/>
              <a:cxnLst/>
              <a:rect l="l" t="t" r="r" b="b"/>
              <a:pathLst>
                <a:path w="7174" h="8191" extrusionOk="0">
                  <a:moveTo>
                    <a:pt x="3507" y="0"/>
                  </a:moveTo>
                  <a:lnTo>
                    <a:pt x="3507" y="3935"/>
                  </a:lnTo>
                  <a:lnTo>
                    <a:pt x="81" y="1954"/>
                  </a:lnTo>
                  <a:lnTo>
                    <a:pt x="0" y="2115"/>
                  </a:lnTo>
                  <a:lnTo>
                    <a:pt x="3426" y="4095"/>
                  </a:lnTo>
                  <a:lnTo>
                    <a:pt x="0" y="6049"/>
                  </a:lnTo>
                  <a:lnTo>
                    <a:pt x="81" y="6210"/>
                  </a:lnTo>
                  <a:lnTo>
                    <a:pt x="3507" y="4229"/>
                  </a:lnTo>
                  <a:lnTo>
                    <a:pt x="3507" y="8191"/>
                  </a:lnTo>
                  <a:lnTo>
                    <a:pt x="3667" y="8191"/>
                  </a:lnTo>
                  <a:lnTo>
                    <a:pt x="3667" y="4229"/>
                  </a:lnTo>
                  <a:lnTo>
                    <a:pt x="7093" y="6210"/>
                  </a:lnTo>
                  <a:lnTo>
                    <a:pt x="7173" y="6049"/>
                  </a:lnTo>
                  <a:lnTo>
                    <a:pt x="3774" y="4095"/>
                  </a:lnTo>
                  <a:lnTo>
                    <a:pt x="7173" y="2115"/>
                  </a:lnTo>
                  <a:lnTo>
                    <a:pt x="7093" y="1954"/>
                  </a:lnTo>
                  <a:lnTo>
                    <a:pt x="3667" y="3935"/>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 name="Google Shape;1408;p59"/>
            <p:cNvSpPr/>
            <p:nvPr/>
          </p:nvSpPr>
          <p:spPr>
            <a:xfrm>
              <a:off x="3280608" y="1259335"/>
              <a:ext cx="288742" cy="328439"/>
            </a:xfrm>
            <a:custGeom>
              <a:avLst/>
              <a:gdLst/>
              <a:ahLst/>
              <a:cxnLst/>
              <a:rect l="l" t="t" r="r" b="b"/>
              <a:pathLst>
                <a:path w="7201" h="8191" extrusionOk="0">
                  <a:moveTo>
                    <a:pt x="3506" y="0"/>
                  </a:moveTo>
                  <a:lnTo>
                    <a:pt x="3506" y="3935"/>
                  </a:lnTo>
                  <a:lnTo>
                    <a:pt x="107" y="1954"/>
                  </a:lnTo>
                  <a:lnTo>
                    <a:pt x="0" y="2115"/>
                  </a:lnTo>
                  <a:lnTo>
                    <a:pt x="3426" y="4095"/>
                  </a:lnTo>
                  <a:lnTo>
                    <a:pt x="0" y="6049"/>
                  </a:lnTo>
                  <a:lnTo>
                    <a:pt x="107" y="6210"/>
                  </a:lnTo>
                  <a:lnTo>
                    <a:pt x="3506" y="4229"/>
                  </a:lnTo>
                  <a:lnTo>
                    <a:pt x="3506" y="8191"/>
                  </a:lnTo>
                  <a:lnTo>
                    <a:pt x="3694" y="8191"/>
                  </a:lnTo>
                  <a:lnTo>
                    <a:pt x="3694" y="4229"/>
                  </a:lnTo>
                  <a:lnTo>
                    <a:pt x="7093" y="6210"/>
                  </a:lnTo>
                  <a:lnTo>
                    <a:pt x="7200" y="6049"/>
                  </a:lnTo>
                  <a:lnTo>
                    <a:pt x="3774" y="4095"/>
                  </a:lnTo>
                  <a:lnTo>
                    <a:pt x="7200" y="2115"/>
                  </a:lnTo>
                  <a:lnTo>
                    <a:pt x="7120" y="1954"/>
                  </a:lnTo>
                  <a:lnTo>
                    <a:pt x="3694" y="3935"/>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 name="Google Shape;1409;p59"/>
            <p:cNvSpPr/>
            <p:nvPr/>
          </p:nvSpPr>
          <p:spPr>
            <a:xfrm>
              <a:off x="3662662" y="1258252"/>
              <a:ext cx="287659" cy="329521"/>
            </a:xfrm>
            <a:custGeom>
              <a:avLst/>
              <a:gdLst/>
              <a:ahLst/>
              <a:cxnLst/>
              <a:rect l="l" t="t" r="r" b="b"/>
              <a:pathLst>
                <a:path w="7174" h="8218" extrusionOk="0">
                  <a:moveTo>
                    <a:pt x="3507" y="0"/>
                  </a:moveTo>
                  <a:lnTo>
                    <a:pt x="3507" y="3962"/>
                  </a:lnTo>
                  <a:lnTo>
                    <a:pt x="81" y="1981"/>
                  </a:lnTo>
                  <a:lnTo>
                    <a:pt x="1" y="2142"/>
                  </a:lnTo>
                  <a:lnTo>
                    <a:pt x="3400" y="4122"/>
                  </a:lnTo>
                  <a:lnTo>
                    <a:pt x="1" y="6076"/>
                  </a:lnTo>
                  <a:lnTo>
                    <a:pt x="81" y="6237"/>
                  </a:lnTo>
                  <a:lnTo>
                    <a:pt x="3507" y="4256"/>
                  </a:lnTo>
                  <a:lnTo>
                    <a:pt x="3507" y="8218"/>
                  </a:lnTo>
                  <a:lnTo>
                    <a:pt x="3668" y="8218"/>
                  </a:lnTo>
                  <a:lnTo>
                    <a:pt x="3668" y="4256"/>
                  </a:lnTo>
                  <a:lnTo>
                    <a:pt x="7094" y="6237"/>
                  </a:lnTo>
                  <a:lnTo>
                    <a:pt x="7174" y="6076"/>
                  </a:lnTo>
                  <a:lnTo>
                    <a:pt x="3748" y="4122"/>
                  </a:lnTo>
                  <a:lnTo>
                    <a:pt x="7174" y="2142"/>
                  </a:lnTo>
                  <a:lnTo>
                    <a:pt x="7094" y="1981"/>
                  </a:lnTo>
                  <a:lnTo>
                    <a:pt x="3668" y="3962"/>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 name="Google Shape;1410;p59"/>
            <p:cNvSpPr/>
            <p:nvPr/>
          </p:nvSpPr>
          <p:spPr>
            <a:xfrm>
              <a:off x="4043673" y="1258252"/>
              <a:ext cx="193230" cy="329521"/>
            </a:xfrm>
            <a:custGeom>
              <a:avLst/>
              <a:gdLst/>
              <a:ahLst/>
              <a:cxnLst/>
              <a:rect l="l" t="t" r="r" b="b"/>
              <a:pathLst>
                <a:path w="4819" h="8218" extrusionOk="0">
                  <a:moveTo>
                    <a:pt x="3507" y="0"/>
                  </a:moveTo>
                  <a:lnTo>
                    <a:pt x="3507" y="3962"/>
                  </a:lnTo>
                  <a:lnTo>
                    <a:pt x="81" y="1981"/>
                  </a:lnTo>
                  <a:lnTo>
                    <a:pt x="0" y="2142"/>
                  </a:lnTo>
                  <a:lnTo>
                    <a:pt x="3426" y="4096"/>
                  </a:lnTo>
                  <a:lnTo>
                    <a:pt x="0" y="6076"/>
                  </a:lnTo>
                  <a:lnTo>
                    <a:pt x="81" y="6237"/>
                  </a:lnTo>
                  <a:lnTo>
                    <a:pt x="3507" y="4256"/>
                  </a:lnTo>
                  <a:lnTo>
                    <a:pt x="3507" y="8218"/>
                  </a:lnTo>
                  <a:lnTo>
                    <a:pt x="3667" y="8218"/>
                  </a:lnTo>
                  <a:lnTo>
                    <a:pt x="3667" y="4256"/>
                  </a:lnTo>
                  <a:lnTo>
                    <a:pt x="4818" y="4925"/>
                  </a:lnTo>
                  <a:cubicBezTo>
                    <a:pt x="4818" y="4845"/>
                    <a:pt x="4818" y="4765"/>
                    <a:pt x="4792" y="4711"/>
                  </a:cubicBezTo>
                  <a:lnTo>
                    <a:pt x="3774" y="4096"/>
                  </a:lnTo>
                  <a:lnTo>
                    <a:pt x="4604" y="3614"/>
                  </a:lnTo>
                  <a:cubicBezTo>
                    <a:pt x="4604" y="3560"/>
                    <a:pt x="4577" y="3507"/>
                    <a:pt x="4577" y="3453"/>
                  </a:cubicBezTo>
                  <a:lnTo>
                    <a:pt x="3667" y="3962"/>
                  </a:lnTo>
                  <a:lnTo>
                    <a:pt x="3667" y="295"/>
                  </a:lnTo>
                  <a:cubicBezTo>
                    <a:pt x="3641" y="188"/>
                    <a:pt x="3614" y="108"/>
                    <a:pt x="35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 name="Google Shape;1411;p59"/>
            <p:cNvSpPr/>
            <p:nvPr/>
          </p:nvSpPr>
          <p:spPr>
            <a:xfrm>
              <a:off x="2423072" y="1578074"/>
              <a:ext cx="195355" cy="328439"/>
            </a:xfrm>
            <a:custGeom>
              <a:avLst/>
              <a:gdLst/>
              <a:ahLst/>
              <a:cxnLst/>
              <a:rect l="l" t="t" r="r" b="b"/>
              <a:pathLst>
                <a:path w="4872" h="8191" extrusionOk="0">
                  <a:moveTo>
                    <a:pt x="1205" y="1"/>
                  </a:moveTo>
                  <a:lnTo>
                    <a:pt x="1205" y="3935"/>
                  </a:lnTo>
                  <a:lnTo>
                    <a:pt x="0" y="3266"/>
                  </a:lnTo>
                  <a:lnTo>
                    <a:pt x="0" y="3266"/>
                  </a:lnTo>
                  <a:cubicBezTo>
                    <a:pt x="0" y="3320"/>
                    <a:pt x="27" y="3400"/>
                    <a:pt x="27" y="3480"/>
                  </a:cubicBezTo>
                  <a:lnTo>
                    <a:pt x="1098" y="4096"/>
                  </a:lnTo>
                  <a:lnTo>
                    <a:pt x="214" y="4604"/>
                  </a:lnTo>
                  <a:cubicBezTo>
                    <a:pt x="241" y="4658"/>
                    <a:pt x="241" y="4738"/>
                    <a:pt x="268" y="4792"/>
                  </a:cubicBezTo>
                  <a:lnTo>
                    <a:pt x="1205" y="4256"/>
                  </a:lnTo>
                  <a:lnTo>
                    <a:pt x="1205" y="8030"/>
                  </a:lnTo>
                  <a:cubicBezTo>
                    <a:pt x="1205" y="8084"/>
                    <a:pt x="1232" y="8137"/>
                    <a:pt x="1258" y="8191"/>
                  </a:cubicBezTo>
                  <a:lnTo>
                    <a:pt x="1365" y="8191"/>
                  </a:lnTo>
                  <a:lnTo>
                    <a:pt x="1365" y="4256"/>
                  </a:lnTo>
                  <a:lnTo>
                    <a:pt x="4791" y="6210"/>
                  </a:lnTo>
                  <a:lnTo>
                    <a:pt x="4872" y="6076"/>
                  </a:lnTo>
                  <a:lnTo>
                    <a:pt x="1446" y="4096"/>
                  </a:lnTo>
                  <a:lnTo>
                    <a:pt x="4872" y="2115"/>
                  </a:lnTo>
                  <a:lnTo>
                    <a:pt x="4791" y="1981"/>
                  </a:lnTo>
                  <a:lnTo>
                    <a:pt x="1365" y="3935"/>
                  </a:lnTo>
                  <a:lnTo>
                    <a:pt x="136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 name="Google Shape;1412;p59"/>
            <p:cNvSpPr/>
            <p:nvPr/>
          </p:nvSpPr>
          <p:spPr>
            <a:xfrm>
              <a:off x="2711778" y="1578074"/>
              <a:ext cx="287659" cy="328439"/>
            </a:xfrm>
            <a:custGeom>
              <a:avLst/>
              <a:gdLst/>
              <a:ahLst/>
              <a:cxnLst/>
              <a:rect l="l" t="t" r="r" b="b"/>
              <a:pathLst>
                <a:path w="7174" h="8191" extrusionOk="0">
                  <a:moveTo>
                    <a:pt x="3507" y="1"/>
                  </a:moveTo>
                  <a:lnTo>
                    <a:pt x="3507" y="3935"/>
                  </a:lnTo>
                  <a:lnTo>
                    <a:pt x="81" y="1981"/>
                  </a:lnTo>
                  <a:lnTo>
                    <a:pt x="0" y="2115"/>
                  </a:lnTo>
                  <a:lnTo>
                    <a:pt x="3426" y="4096"/>
                  </a:lnTo>
                  <a:lnTo>
                    <a:pt x="0" y="6076"/>
                  </a:lnTo>
                  <a:lnTo>
                    <a:pt x="81" y="6210"/>
                  </a:lnTo>
                  <a:lnTo>
                    <a:pt x="3507" y="4256"/>
                  </a:lnTo>
                  <a:lnTo>
                    <a:pt x="3507" y="8191"/>
                  </a:lnTo>
                  <a:lnTo>
                    <a:pt x="3667" y="8191"/>
                  </a:lnTo>
                  <a:lnTo>
                    <a:pt x="3667" y="4256"/>
                  </a:lnTo>
                  <a:lnTo>
                    <a:pt x="7093" y="6210"/>
                  </a:lnTo>
                  <a:lnTo>
                    <a:pt x="7173" y="6076"/>
                  </a:lnTo>
                  <a:lnTo>
                    <a:pt x="3774" y="4096"/>
                  </a:lnTo>
                  <a:lnTo>
                    <a:pt x="7173" y="2115"/>
                  </a:lnTo>
                  <a:lnTo>
                    <a:pt x="7093" y="1981"/>
                  </a:lnTo>
                  <a:lnTo>
                    <a:pt x="3667" y="3935"/>
                  </a:lnTo>
                  <a:lnTo>
                    <a:pt x="366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 name="Google Shape;1413;p59"/>
            <p:cNvSpPr/>
            <p:nvPr/>
          </p:nvSpPr>
          <p:spPr>
            <a:xfrm>
              <a:off x="3092789" y="1578074"/>
              <a:ext cx="288742" cy="328439"/>
            </a:xfrm>
            <a:custGeom>
              <a:avLst/>
              <a:gdLst/>
              <a:ahLst/>
              <a:cxnLst/>
              <a:rect l="l" t="t" r="r" b="b"/>
              <a:pathLst>
                <a:path w="7201" h="8191" extrusionOk="0">
                  <a:moveTo>
                    <a:pt x="3506" y="1"/>
                  </a:moveTo>
                  <a:lnTo>
                    <a:pt x="3506" y="3935"/>
                  </a:lnTo>
                  <a:lnTo>
                    <a:pt x="80" y="1981"/>
                  </a:lnTo>
                  <a:lnTo>
                    <a:pt x="0" y="2115"/>
                  </a:lnTo>
                  <a:lnTo>
                    <a:pt x="3426" y="4096"/>
                  </a:lnTo>
                  <a:lnTo>
                    <a:pt x="0" y="6076"/>
                  </a:lnTo>
                  <a:lnTo>
                    <a:pt x="80" y="6210"/>
                  </a:lnTo>
                  <a:lnTo>
                    <a:pt x="3506" y="4230"/>
                  </a:lnTo>
                  <a:lnTo>
                    <a:pt x="3506" y="8191"/>
                  </a:lnTo>
                  <a:lnTo>
                    <a:pt x="3694" y="8191"/>
                  </a:lnTo>
                  <a:lnTo>
                    <a:pt x="3694" y="4230"/>
                  </a:lnTo>
                  <a:lnTo>
                    <a:pt x="7093" y="6210"/>
                  </a:lnTo>
                  <a:lnTo>
                    <a:pt x="7200" y="6076"/>
                  </a:lnTo>
                  <a:lnTo>
                    <a:pt x="3774" y="4096"/>
                  </a:lnTo>
                  <a:lnTo>
                    <a:pt x="7200" y="2115"/>
                  </a:lnTo>
                  <a:lnTo>
                    <a:pt x="7093" y="1981"/>
                  </a:lnTo>
                  <a:lnTo>
                    <a:pt x="3694" y="3935"/>
                  </a:lnTo>
                  <a:lnTo>
                    <a:pt x="369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 name="Google Shape;1414;p59"/>
            <p:cNvSpPr/>
            <p:nvPr/>
          </p:nvSpPr>
          <p:spPr>
            <a:xfrm>
              <a:off x="3474843" y="1578074"/>
              <a:ext cx="287659" cy="328439"/>
            </a:xfrm>
            <a:custGeom>
              <a:avLst/>
              <a:gdLst/>
              <a:ahLst/>
              <a:cxnLst/>
              <a:rect l="l" t="t" r="r" b="b"/>
              <a:pathLst>
                <a:path w="7174" h="8191" extrusionOk="0">
                  <a:moveTo>
                    <a:pt x="3507" y="1"/>
                  </a:moveTo>
                  <a:lnTo>
                    <a:pt x="3507" y="3935"/>
                  </a:lnTo>
                  <a:lnTo>
                    <a:pt x="81" y="1955"/>
                  </a:lnTo>
                  <a:lnTo>
                    <a:pt x="1" y="2115"/>
                  </a:lnTo>
                  <a:lnTo>
                    <a:pt x="3400" y="4096"/>
                  </a:lnTo>
                  <a:lnTo>
                    <a:pt x="1" y="6050"/>
                  </a:lnTo>
                  <a:lnTo>
                    <a:pt x="81" y="6210"/>
                  </a:lnTo>
                  <a:lnTo>
                    <a:pt x="3507" y="4230"/>
                  </a:lnTo>
                  <a:lnTo>
                    <a:pt x="3480" y="8191"/>
                  </a:lnTo>
                  <a:lnTo>
                    <a:pt x="3668" y="8191"/>
                  </a:lnTo>
                  <a:lnTo>
                    <a:pt x="3668" y="4230"/>
                  </a:lnTo>
                  <a:lnTo>
                    <a:pt x="7094" y="6210"/>
                  </a:lnTo>
                  <a:lnTo>
                    <a:pt x="7174" y="6050"/>
                  </a:lnTo>
                  <a:lnTo>
                    <a:pt x="3748" y="4096"/>
                  </a:lnTo>
                  <a:lnTo>
                    <a:pt x="7174" y="2115"/>
                  </a:lnTo>
                  <a:lnTo>
                    <a:pt x="7094" y="1955"/>
                  </a:lnTo>
                  <a:lnTo>
                    <a:pt x="3668" y="3935"/>
                  </a:lnTo>
                  <a:lnTo>
                    <a:pt x="366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5" name="Google Shape;1415;p59"/>
            <p:cNvSpPr/>
            <p:nvPr/>
          </p:nvSpPr>
          <p:spPr>
            <a:xfrm>
              <a:off x="3855854" y="1578074"/>
              <a:ext cx="287659" cy="328439"/>
            </a:xfrm>
            <a:custGeom>
              <a:avLst/>
              <a:gdLst/>
              <a:ahLst/>
              <a:cxnLst/>
              <a:rect l="l" t="t" r="r" b="b"/>
              <a:pathLst>
                <a:path w="7174" h="8191" extrusionOk="0">
                  <a:moveTo>
                    <a:pt x="3507" y="1"/>
                  </a:moveTo>
                  <a:lnTo>
                    <a:pt x="3507" y="3935"/>
                  </a:lnTo>
                  <a:lnTo>
                    <a:pt x="81" y="1955"/>
                  </a:lnTo>
                  <a:lnTo>
                    <a:pt x="0" y="2115"/>
                  </a:lnTo>
                  <a:lnTo>
                    <a:pt x="3426" y="4096"/>
                  </a:lnTo>
                  <a:lnTo>
                    <a:pt x="0" y="6050"/>
                  </a:lnTo>
                  <a:lnTo>
                    <a:pt x="81" y="6210"/>
                  </a:lnTo>
                  <a:lnTo>
                    <a:pt x="3507" y="4230"/>
                  </a:lnTo>
                  <a:lnTo>
                    <a:pt x="3507" y="8191"/>
                  </a:lnTo>
                  <a:lnTo>
                    <a:pt x="3667" y="8191"/>
                  </a:lnTo>
                  <a:lnTo>
                    <a:pt x="3667" y="4230"/>
                  </a:lnTo>
                  <a:lnTo>
                    <a:pt x="7093" y="6210"/>
                  </a:lnTo>
                  <a:lnTo>
                    <a:pt x="7174" y="6050"/>
                  </a:lnTo>
                  <a:lnTo>
                    <a:pt x="3748" y="4096"/>
                  </a:lnTo>
                  <a:lnTo>
                    <a:pt x="7174" y="2115"/>
                  </a:lnTo>
                  <a:lnTo>
                    <a:pt x="7093" y="1955"/>
                  </a:lnTo>
                  <a:lnTo>
                    <a:pt x="3667" y="3935"/>
                  </a:lnTo>
                  <a:lnTo>
                    <a:pt x="366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6" name="Google Shape;1416;p59"/>
            <p:cNvSpPr/>
            <p:nvPr/>
          </p:nvSpPr>
          <p:spPr>
            <a:xfrm>
              <a:off x="2518586" y="1919388"/>
              <a:ext cx="287659" cy="293033"/>
            </a:xfrm>
            <a:custGeom>
              <a:avLst/>
              <a:gdLst/>
              <a:ahLst/>
              <a:cxnLst/>
              <a:rect l="l" t="t" r="r" b="b"/>
              <a:pathLst>
                <a:path w="7174" h="7308" extrusionOk="0">
                  <a:moveTo>
                    <a:pt x="3507" y="0"/>
                  </a:moveTo>
                  <a:lnTo>
                    <a:pt x="3507" y="3961"/>
                  </a:lnTo>
                  <a:lnTo>
                    <a:pt x="81" y="1981"/>
                  </a:lnTo>
                  <a:lnTo>
                    <a:pt x="0" y="2141"/>
                  </a:lnTo>
                  <a:lnTo>
                    <a:pt x="3426" y="4095"/>
                  </a:lnTo>
                  <a:lnTo>
                    <a:pt x="1767" y="5059"/>
                  </a:lnTo>
                  <a:cubicBezTo>
                    <a:pt x="1821" y="5086"/>
                    <a:pt x="1847" y="5139"/>
                    <a:pt x="1874" y="5193"/>
                  </a:cubicBezTo>
                  <a:lnTo>
                    <a:pt x="3507" y="4256"/>
                  </a:lnTo>
                  <a:lnTo>
                    <a:pt x="3507" y="7120"/>
                  </a:lnTo>
                  <a:cubicBezTo>
                    <a:pt x="3560" y="7200"/>
                    <a:pt x="3614" y="7254"/>
                    <a:pt x="3667" y="7307"/>
                  </a:cubicBezTo>
                  <a:lnTo>
                    <a:pt x="3667" y="4256"/>
                  </a:lnTo>
                  <a:lnTo>
                    <a:pt x="7093" y="6236"/>
                  </a:lnTo>
                  <a:lnTo>
                    <a:pt x="7174" y="6076"/>
                  </a:lnTo>
                  <a:lnTo>
                    <a:pt x="3748" y="4095"/>
                  </a:lnTo>
                  <a:lnTo>
                    <a:pt x="7174" y="2141"/>
                  </a:lnTo>
                  <a:lnTo>
                    <a:pt x="7093" y="1981"/>
                  </a:lnTo>
                  <a:lnTo>
                    <a:pt x="3667" y="3961"/>
                  </a:lnTo>
                  <a:lnTo>
                    <a:pt x="366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7" name="Google Shape;1417;p59"/>
            <p:cNvSpPr/>
            <p:nvPr/>
          </p:nvSpPr>
          <p:spPr>
            <a:xfrm>
              <a:off x="2899597" y="1919388"/>
              <a:ext cx="287659" cy="328439"/>
            </a:xfrm>
            <a:custGeom>
              <a:avLst/>
              <a:gdLst/>
              <a:ahLst/>
              <a:cxnLst/>
              <a:rect l="l" t="t" r="r" b="b"/>
              <a:pathLst>
                <a:path w="7174" h="8191" extrusionOk="0">
                  <a:moveTo>
                    <a:pt x="3507" y="0"/>
                  </a:moveTo>
                  <a:lnTo>
                    <a:pt x="3507" y="3961"/>
                  </a:lnTo>
                  <a:lnTo>
                    <a:pt x="81" y="1981"/>
                  </a:lnTo>
                  <a:lnTo>
                    <a:pt x="0" y="2141"/>
                  </a:lnTo>
                  <a:lnTo>
                    <a:pt x="3426" y="4095"/>
                  </a:lnTo>
                  <a:lnTo>
                    <a:pt x="0" y="6076"/>
                  </a:lnTo>
                  <a:lnTo>
                    <a:pt x="81" y="6236"/>
                  </a:lnTo>
                  <a:lnTo>
                    <a:pt x="3507" y="4256"/>
                  </a:lnTo>
                  <a:lnTo>
                    <a:pt x="3507" y="8190"/>
                  </a:lnTo>
                  <a:lnTo>
                    <a:pt x="3667" y="8190"/>
                  </a:lnTo>
                  <a:lnTo>
                    <a:pt x="3667" y="4256"/>
                  </a:lnTo>
                  <a:lnTo>
                    <a:pt x="7093" y="6236"/>
                  </a:lnTo>
                  <a:lnTo>
                    <a:pt x="7173" y="6076"/>
                  </a:lnTo>
                  <a:lnTo>
                    <a:pt x="3774" y="4095"/>
                  </a:lnTo>
                  <a:lnTo>
                    <a:pt x="7173" y="2141"/>
                  </a:lnTo>
                  <a:lnTo>
                    <a:pt x="7093" y="1981"/>
                  </a:lnTo>
                  <a:lnTo>
                    <a:pt x="3667" y="3961"/>
                  </a:lnTo>
                  <a:lnTo>
                    <a:pt x="3667" y="3961"/>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8" name="Google Shape;1418;p59"/>
            <p:cNvSpPr/>
            <p:nvPr/>
          </p:nvSpPr>
          <p:spPr>
            <a:xfrm>
              <a:off x="3280608" y="1919388"/>
              <a:ext cx="288742" cy="328439"/>
            </a:xfrm>
            <a:custGeom>
              <a:avLst/>
              <a:gdLst/>
              <a:ahLst/>
              <a:cxnLst/>
              <a:rect l="l" t="t" r="r" b="b"/>
              <a:pathLst>
                <a:path w="7201" h="8191" extrusionOk="0">
                  <a:moveTo>
                    <a:pt x="3506" y="0"/>
                  </a:moveTo>
                  <a:lnTo>
                    <a:pt x="3506" y="3961"/>
                  </a:lnTo>
                  <a:lnTo>
                    <a:pt x="107" y="1981"/>
                  </a:lnTo>
                  <a:lnTo>
                    <a:pt x="0" y="2115"/>
                  </a:lnTo>
                  <a:lnTo>
                    <a:pt x="3426" y="4095"/>
                  </a:lnTo>
                  <a:lnTo>
                    <a:pt x="0" y="6076"/>
                  </a:lnTo>
                  <a:lnTo>
                    <a:pt x="107" y="6236"/>
                  </a:lnTo>
                  <a:lnTo>
                    <a:pt x="3506" y="4256"/>
                  </a:lnTo>
                  <a:lnTo>
                    <a:pt x="3506" y="8190"/>
                  </a:lnTo>
                  <a:lnTo>
                    <a:pt x="3694" y="8190"/>
                  </a:lnTo>
                  <a:lnTo>
                    <a:pt x="3694" y="4256"/>
                  </a:lnTo>
                  <a:lnTo>
                    <a:pt x="7093" y="6236"/>
                  </a:lnTo>
                  <a:lnTo>
                    <a:pt x="7200" y="6076"/>
                  </a:lnTo>
                  <a:lnTo>
                    <a:pt x="3774" y="4095"/>
                  </a:lnTo>
                  <a:lnTo>
                    <a:pt x="7200" y="2115"/>
                  </a:lnTo>
                  <a:lnTo>
                    <a:pt x="7120" y="1981"/>
                  </a:lnTo>
                  <a:lnTo>
                    <a:pt x="3694" y="3961"/>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9" name="Google Shape;1419;p59"/>
            <p:cNvSpPr/>
            <p:nvPr/>
          </p:nvSpPr>
          <p:spPr>
            <a:xfrm>
              <a:off x="3662662" y="1919388"/>
              <a:ext cx="287659" cy="328439"/>
            </a:xfrm>
            <a:custGeom>
              <a:avLst/>
              <a:gdLst/>
              <a:ahLst/>
              <a:cxnLst/>
              <a:rect l="l" t="t" r="r" b="b"/>
              <a:pathLst>
                <a:path w="7174" h="8191" extrusionOk="0">
                  <a:moveTo>
                    <a:pt x="3507" y="0"/>
                  </a:moveTo>
                  <a:lnTo>
                    <a:pt x="3507" y="3961"/>
                  </a:lnTo>
                  <a:lnTo>
                    <a:pt x="81" y="1981"/>
                  </a:lnTo>
                  <a:lnTo>
                    <a:pt x="1" y="2115"/>
                  </a:lnTo>
                  <a:lnTo>
                    <a:pt x="3400" y="4095"/>
                  </a:lnTo>
                  <a:lnTo>
                    <a:pt x="1" y="6076"/>
                  </a:lnTo>
                  <a:lnTo>
                    <a:pt x="81" y="6210"/>
                  </a:lnTo>
                  <a:lnTo>
                    <a:pt x="3507" y="4256"/>
                  </a:lnTo>
                  <a:lnTo>
                    <a:pt x="3507" y="8190"/>
                  </a:lnTo>
                  <a:lnTo>
                    <a:pt x="3668" y="8190"/>
                  </a:lnTo>
                  <a:lnTo>
                    <a:pt x="3668" y="4256"/>
                  </a:lnTo>
                  <a:lnTo>
                    <a:pt x="7094" y="6210"/>
                  </a:lnTo>
                  <a:lnTo>
                    <a:pt x="7174" y="6076"/>
                  </a:lnTo>
                  <a:lnTo>
                    <a:pt x="3748" y="4095"/>
                  </a:lnTo>
                  <a:lnTo>
                    <a:pt x="7174" y="2115"/>
                  </a:lnTo>
                  <a:lnTo>
                    <a:pt x="7094" y="1981"/>
                  </a:lnTo>
                  <a:lnTo>
                    <a:pt x="3668" y="3961"/>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0" name="Google Shape;1420;p59"/>
            <p:cNvSpPr/>
            <p:nvPr/>
          </p:nvSpPr>
          <p:spPr>
            <a:xfrm>
              <a:off x="4043673" y="1998782"/>
              <a:ext cx="78391" cy="49400"/>
            </a:xfrm>
            <a:custGeom>
              <a:avLst/>
              <a:gdLst/>
              <a:ahLst/>
              <a:cxnLst/>
              <a:rect l="l" t="t" r="r" b="b"/>
              <a:pathLst>
                <a:path w="1955" h="1232" extrusionOk="0">
                  <a:moveTo>
                    <a:pt x="81" y="1"/>
                  </a:moveTo>
                  <a:lnTo>
                    <a:pt x="0" y="135"/>
                  </a:lnTo>
                  <a:lnTo>
                    <a:pt x="1874" y="1232"/>
                  </a:lnTo>
                  <a:cubicBezTo>
                    <a:pt x="1901" y="1178"/>
                    <a:pt x="1928" y="1125"/>
                    <a:pt x="1954" y="1071"/>
                  </a:cubicBezTo>
                  <a:lnTo>
                    <a:pt x="8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1" name="Google Shape;1421;p59"/>
            <p:cNvSpPr/>
            <p:nvPr/>
          </p:nvSpPr>
          <p:spPr>
            <a:xfrm>
              <a:off x="2884560" y="2317561"/>
              <a:ext cx="114879" cy="68727"/>
            </a:xfrm>
            <a:custGeom>
              <a:avLst/>
              <a:gdLst/>
              <a:ahLst/>
              <a:cxnLst/>
              <a:rect l="l" t="t" r="r" b="b"/>
              <a:pathLst>
                <a:path w="2865" h="1714" extrusionOk="0">
                  <a:moveTo>
                    <a:pt x="2784" y="0"/>
                  </a:moveTo>
                  <a:lnTo>
                    <a:pt x="1" y="1606"/>
                  </a:lnTo>
                  <a:cubicBezTo>
                    <a:pt x="54" y="1660"/>
                    <a:pt x="108" y="1686"/>
                    <a:pt x="161" y="1713"/>
                  </a:cubicBezTo>
                  <a:lnTo>
                    <a:pt x="2864" y="161"/>
                  </a:lnTo>
                  <a:lnTo>
                    <a:pt x="278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2" name="Google Shape;1422;p59"/>
            <p:cNvSpPr/>
            <p:nvPr/>
          </p:nvSpPr>
          <p:spPr>
            <a:xfrm>
              <a:off x="2852362" y="2238127"/>
              <a:ext cx="6496" cy="129916"/>
            </a:xfrm>
            <a:custGeom>
              <a:avLst/>
              <a:gdLst/>
              <a:ahLst/>
              <a:cxnLst/>
              <a:rect l="l" t="t" r="r" b="b"/>
              <a:pathLst>
                <a:path w="162" h="3240" extrusionOk="0">
                  <a:moveTo>
                    <a:pt x="1" y="0"/>
                  </a:moveTo>
                  <a:lnTo>
                    <a:pt x="1" y="3132"/>
                  </a:lnTo>
                  <a:cubicBezTo>
                    <a:pt x="54" y="3159"/>
                    <a:pt x="108" y="3212"/>
                    <a:pt x="161" y="3239"/>
                  </a:cubicBezTo>
                  <a:lnTo>
                    <a:pt x="16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3" name="Google Shape;1423;p59"/>
            <p:cNvSpPr/>
            <p:nvPr/>
          </p:nvSpPr>
          <p:spPr>
            <a:xfrm>
              <a:off x="3092789" y="2238127"/>
              <a:ext cx="288742" cy="255461"/>
            </a:xfrm>
            <a:custGeom>
              <a:avLst/>
              <a:gdLst/>
              <a:ahLst/>
              <a:cxnLst/>
              <a:rect l="l" t="t" r="r" b="b"/>
              <a:pathLst>
                <a:path w="7201" h="6371" extrusionOk="0">
                  <a:moveTo>
                    <a:pt x="3506" y="0"/>
                  </a:moveTo>
                  <a:lnTo>
                    <a:pt x="3506" y="3962"/>
                  </a:lnTo>
                  <a:lnTo>
                    <a:pt x="80" y="1981"/>
                  </a:lnTo>
                  <a:lnTo>
                    <a:pt x="0" y="2142"/>
                  </a:lnTo>
                  <a:lnTo>
                    <a:pt x="3426" y="4096"/>
                  </a:lnTo>
                  <a:lnTo>
                    <a:pt x="455" y="5835"/>
                  </a:lnTo>
                  <a:cubicBezTo>
                    <a:pt x="535" y="5835"/>
                    <a:pt x="616" y="5862"/>
                    <a:pt x="696" y="5889"/>
                  </a:cubicBezTo>
                  <a:lnTo>
                    <a:pt x="3506" y="4256"/>
                  </a:lnTo>
                  <a:lnTo>
                    <a:pt x="3506" y="6371"/>
                  </a:lnTo>
                  <a:lnTo>
                    <a:pt x="3694" y="6371"/>
                  </a:lnTo>
                  <a:lnTo>
                    <a:pt x="3694" y="4256"/>
                  </a:lnTo>
                  <a:lnTo>
                    <a:pt x="7093" y="6237"/>
                  </a:lnTo>
                  <a:lnTo>
                    <a:pt x="7200" y="6076"/>
                  </a:lnTo>
                  <a:lnTo>
                    <a:pt x="3774" y="4096"/>
                  </a:lnTo>
                  <a:lnTo>
                    <a:pt x="7200" y="2142"/>
                  </a:lnTo>
                  <a:lnTo>
                    <a:pt x="7093" y="1981"/>
                  </a:lnTo>
                  <a:lnTo>
                    <a:pt x="3694" y="3962"/>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 name="Google Shape;1424;p59"/>
            <p:cNvSpPr/>
            <p:nvPr/>
          </p:nvSpPr>
          <p:spPr>
            <a:xfrm>
              <a:off x="3474843" y="2238127"/>
              <a:ext cx="287659" cy="247963"/>
            </a:xfrm>
            <a:custGeom>
              <a:avLst/>
              <a:gdLst/>
              <a:ahLst/>
              <a:cxnLst/>
              <a:rect l="l" t="t" r="r" b="b"/>
              <a:pathLst>
                <a:path w="7174" h="6184" extrusionOk="0">
                  <a:moveTo>
                    <a:pt x="3507" y="0"/>
                  </a:moveTo>
                  <a:lnTo>
                    <a:pt x="3480" y="3962"/>
                  </a:lnTo>
                  <a:lnTo>
                    <a:pt x="81" y="1981"/>
                  </a:lnTo>
                  <a:lnTo>
                    <a:pt x="1" y="2142"/>
                  </a:lnTo>
                  <a:lnTo>
                    <a:pt x="3400" y="4096"/>
                  </a:lnTo>
                  <a:lnTo>
                    <a:pt x="1" y="6076"/>
                  </a:lnTo>
                  <a:lnTo>
                    <a:pt x="54" y="6183"/>
                  </a:lnTo>
                  <a:lnTo>
                    <a:pt x="161" y="6183"/>
                  </a:lnTo>
                  <a:lnTo>
                    <a:pt x="3480" y="4256"/>
                  </a:lnTo>
                  <a:lnTo>
                    <a:pt x="3480" y="5354"/>
                  </a:lnTo>
                  <a:cubicBezTo>
                    <a:pt x="3560" y="5327"/>
                    <a:pt x="3614" y="5327"/>
                    <a:pt x="3668" y="5300"/>
                  </a:cubicBezTo>
                  <a:lnTo>
                    <a:pt x="3668" y="4256"/>
                  </a:lnTo>
                  <a:lnTo>
                    <a:pt x="4765" y="4899"/>
                  </a:lnTo>
                  <a:cubicBezTo>
                    <a:pt x="4845" y="4872"/>
                    <a:pt x="4899" y="4845"/>
                    <a:pt x="4979" y="4818"/>
                  </a:cubicBezTo>
                  <a:lnTo>
                    <a:pt x="3748" y="4096"/>
                  </a:lnTo>
                  <a:lnTo>
                    <a:pt x="7174" y="2142"/>
                  </a:lnTo>
                  <a:lnTo>
                    <a:pt x="7094" y="1981"/>
                  </a:lnTo>
                  <a:lnTo>
                    <a:pt x="3668" y="3962"/>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 name="Google Shape;1425;p59"/>
            <p:cNvSpPr/>
            <p:nvPr/>
          </p:nvSpPr>
          <p:spPr>
            <a:xfrm>
              <a:off x="3855854" y="2317561"/>
              <a:ext cx="12911" cy="9704"/>
            </a:xfrm>
            <a:custGeom>
              <a:avLst/>
              <a:gdLst/>
              <a:ahLst/>
              <a:cxnLst/>
              <a:rect l="l" t="t" r="r" b="b"/>
              <a:pathLst>
                <a:path w="322" h="242" extrusionOk="0">
                  <a:moveTo>
                    <a:pt x="81" y="0"/>
                  </a:moveTo>
                  <a:lnTo>
                    <a:pt x="0" y="134"/>
                  </a:lnTo>
                  <a:lnTo>
                    <a:pt x="161" y="241"/>
                  </a:lnTo>
                  <a:cubicBezTo>
                    <a:pt x="215" y="214"/>
                    <a:pt x="268" y="161"/>
                    <a:pt x="322" y="134"/>
                  </a:cubicBezTo>
                  <a:lnTo>
                    <a:pt x="8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9250405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header 4">
  <p:cSld name="Section header 4">
    <p:spTree>
      <p:nvGrpSpPr>
        <p:cNvPr id="1" name="Shape 1426"/>
        <p:cNvGrpSpPr/>
        <p:nvPr/>
      </p:nvGrpSpPr>
      <p:grpSpPr>
        <a:xfrm>
          <a:off x="0" y="0"/>
          <a:ext cx="0" cy="0"/>
          <a:chOff x="0" y="0"/>
          <a:chExt cx="0" cy="0"/>
        </a:xfrm>
      </p:grpSpPr>
      <p:sp>
        <p:nvSpPr>
          <p:cNvPr id="1427" name="Google Shape;1427;p60"/>
          <p:cNvSpPr/>
          <p:nvPr/>
        </p:nvSpPr>
        <p:spPr>
          <a:xfrm>
            <a:off x="6379125" y="3295174"/>
            <a:ext cx="1436700" cy="14367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8" name="Google Shape;1428;p60"/>
          <p:cNvSpPr/>
          <p:nvPr/>
        </p:nvSpPr>
        <p:spPr>
          <a:xfrm rot="3781224">
            <a:off x="-1829431" y="2502688"/>
            <a:ext cx="6147391" cy="3782042"/>
          </a:xfrm>
          <a:custGeom>
            <a:avLst/>
            <a:gdLst/>
            <a:ahLst/>
            <a:cxnLst/>
            <a:rect l="l" t="t" r="r" b="b"/>
            <a:pathLst>
              <a:path w="59643" h="36694" extrusionOk="0">
                <a:moveTo>
                  <a:pt x="6271" y="15779"/>
                </a:moveTo>
                <a:cubicBezTo>
                  <a:pt x="9374" y="14178"/>
                  <a:pt x="17513" y="18347"/>
                  <a:pt x="23150" y="11676"/>
                </a:cubicBezTo>
                <a:cubicBezTo>
                  <a:pt x="28787" y="5004"/>
                  <a:pt x="30455" y="1"/>
                  <a:pt x="37327" y="2302"/>
                </a:cubicBezTo>
                <a:cubicBezTo>
                  <a:pt x="44198" y="4571"/>
                  <a:pt x="43064" y="13410"/>
                  <a:pt x="47601" y="15779"/>
                </a:cubicBezTo>
                <a:cubicBezTo>
                  <a:pt x="52104" y="18147"/>
                  <a:pt x="59643" y="31690"/>
                  <a:pt x="43364" y="34192"/>
                </a:cubicBezTo>
                <a:cubicBezTo>
                  <a:pt x="27120" y="36694"/>
                  <a:pt x="10441" y="33158"/>
                  <a:pt x="5204" y="27520"/>
                </a:cubicBezTo>
                <a:cubicBezTo>
                  <a:pt x="0" y="21883"/>
                  <a:pt x="3136" y="17380"/>
                  <a:pt x="6271" y="15779"/>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 name="Google Shape;1429;p60"/>
          <p:cNvSpPr/>
          <p:nvPr/>
        </p:nvSpPr>
        <p:spPr>
          <a:xfrm rot="-1693254" flipH="1">
            <a:off x="7048898" y="1570932"/>
            <a:ext cx="2436429" cy="4153979"/>
          </a:xfrm>
          <a:custGeom>
            <a:avLst/>
            <a:gdLst/>
            <a:ahLst/>
            <a:cxnLst/>
            <a:rect l="l" t="t" r="r" b="b"/>
            <a:pathLst>
              <a:path w="19210" h="32752" extrusionOk="0">
                <a:moveTo>
                  <a:pt x="14053" y="490"/>
                </a:moveTo>
                <a:lnTo>
                  <a:pt x="14053" y="490"/>
                </a:lnTo>
                <a:cubicBezTo>
                  <a:pt x="14026" y="597"/>
                  <a:pt x="13999" y="758"/>
                  <a:pt x="13972" y="918"/>
                </a:cubicBezTo>
                <a:cubicBezTo>
                  <a:pt x="13972" y="865"/>
                  <a:pt x="13972" y="838"/>
                  <a:pt x="13946" y="838"/>
                </a:cubicBezTo>
                <a:cubicBezTo>
                  <a:pt x="13972" y="731"/>
                  <a:pt x="14026" y="597"/>
                  <a:pt x="14053" y="490"/>
                </a:cubicBezTo>
                <a:close/>
                <a:moveTo>
                  <a:pt x="13651" y="1560"/>
                </a:moveTo>
                <a:lnTo>
                  <a:pt x="13651" y="1560"/>
                </a:lnTo>
                <a:cubicBezTo>
                  <a:pt x="13276" y="3862"/>
                  <a:pt x="12045" y="5923"/>
                  <a:pt x="11189" y="8038"/>
                </a:cubicBezTo>
                <a:cubicBezTo>
                  <a:pt x="10522" y="9665"/>
                  <a:pt x="10466" y="11531"/>
                  <a:pt x="10493" y="13318"/>
                </a:cubicBezTo>
                <a:lnTo>
                  <a:pt x="10493" y="13318"/>
                </a:lnTo>
                <a:cubicBezTo>
                  <a:pt x="10490" y="13217"/>
                  <a:pt x="10464" y="13118"/>
                  <a:pt x="10439" y="13043"/>
                </a:cubicBezTo>
                <a:cubicBezTo>
                  <a:pt x="10091" y="10634"/>
                  <a:pt x="9904" y="8412"/>
                  <a:pt x="11001" y="6191"/>
                </a:cubicBezTo>
                <a:cubicBezTo>
                  <a:pt x="11724" y="4772"/>
                  <a:pt x="12714" y="3541"/>
                  <a:pt x="13410" y="2123"/>
                </a:cubicBezTo>
                <a:cubicBezTo>
                  <a:pt x="13491" y="1935"/>
                  <a:pt x="13571" y="1748"/>
                  <a:pt x="13651" y="1560"/>
                </a:cubicBezTo>
                <a:close/>
                <a:moveTo>
                  <a:pt x="13972" y="945"/>
                </a:moveTo>
                <a:lnTo>
                  <a:pt x="13972" y="945"/>
                </a:lnTo>
                <a:cubicBezTo>
                  <a:pt x="13972" y="1079"/>
                  <a:pt x="13946" y="1212"/>
                  <a:pt x="13946" y="1346"/>
                </a:cubicBezTo>
                <a:cubicBezTo>
                  <a:pt x="13946" y="2524"/>
                  <a:pt x="13758" y="3702"/>
                  <a:pt x="13517" y="4853"/>
                </a:cubicBezTo>
                <a:cubicBezTo>
                  <a:pt x="12821" y="7877"/>
                  <a:pt x="11376" y="10580"/>
                  <a:pt x="10760" y="13605"/>
                </a:cubicBezTo>
                <a:cubicBezTo>
                  <a:pt x="10787" y="11357"/>
                  <a:pt x="10921" y="9189"/>
                  <a:pt x="11858" y="7074"/>
                </a:cubicBezTo>
                <a:cubicBezTo>
                  <a:pt x="12741" y="5094"/>
                  <a:pt x="13785" y="3140"/>
                  <a:pt x="13972" y="945"/>
                </a:cubicBezTo>
                <a:close/>
                <a:moveTo>
                  <a:pt x="5002" y="14350"/>
                </a:moveTo>
                <a:cubicBezTo>
                  <a:pt x="5585" y="14350"/>
                  <a:pt x="6085" y="14646"/>
                  <a:pt x="6746" y="15104"/>
                </a:cubicBezTo>
                <a:cubicBezTo>
                  <a:pt x="6879" y="15184"/>
                  <a:pt x="7013" y="15264"/>
                  <a:pt x="7147" y="15372"/>
                </a:cubicBezTo>
                <a:cubicBezTo>
                  <a:pt x="6694" y="15252"/>
                  <a:pt x="6232" y="15200"/>
                  <a:pt x="5767" y="15200"/>
                </a:cubicBezTo>
                <a:cubicBezTo>
                  <a:pt x="4364" y="15200"/>
                  <a:pt x="2927" y="15672"/>
                  <a:pt x="1580" y="16174"/>
                </a:cubicBezTo>
                <a:cubicBezTo>
                  <a:pt x="2329" y="15666"/>
                  <a:pt x="3025" y="15077"/>
                  <a:pt x="3855" y="14676"/>
                </a:cubicBezTo>
                <a:cubicBezTo>
                  <a:pt x="4297" y="14450"/>
                  <a:pt x="4663" y="14350"/>
                  <a:pt x="5002" y="14350"/>
                </a:cubicBezTo>
                <a:close/>
                <a:moveTo>
                  <a:pt x="5753" y="15432"/>
                </a:moveTo>
                <a:cubicBezTo>
                  <a:pt x="6514" y="15432"/>
                  <a:pt x="7262" y="15581"/>
                  <a:pt x="7977" y="15960"/>
                </a:cubicBezTo>
                <a:cubicBezTo>
                  <a:pt x="8619" y="16389"/>
                  <a:pt x="9208" y="16870"/>
                  <a:pt x="9743" y="17406"/>
                </a:cubicBezTo>
                <a:cubicBezTo>
                  <a:pt x="8352" y="16737"/>
                  <a:pt x="6906" y="16389"/>
                  <a:pt x="5381" y="16335"/>
                </a:cubicBezTo>
                <a:lnTo>
                  <a:pt x="4765" y="16335"/>
                </a:lnTo>
                <a:cubicBezTo>
                  <a:pt x="3828" y="16335"/>
                  <a:pt x="2918" y="16469"/>
                  <a:pt x="1981" y="16576"/>
                </a:cubicBezTo>
                <a:cubicBezTo>
                  <a:pt x="1633" y="16603"/>
                  <a:pt x="1312" y="16629"/>
                  <a:pt x="964" y="16656"/>
                </a:cubicBezTo>
                <a:cubicBezTo>
                  <a:pt x="2489" y="16094"/>
                  <a:pt x="4149" y="15432"/>
                  <a:pt x="5753" y="15432"/>
                </a:cubicBezTo>
                <a:close/>
                <a:moveTo>
                  <a:pt x="18748" y="11060"/>
                </a:moveTo>
                <a:cubicBezTo>
                  <a:pt x="18737" y="11089"/>
                  <a:pt x="18737" y="11129"/>
                  <a:pt x="18737" y="11169"/>
                </a:cubicBezTo>
                <a:cubicBezTo>
                  <a:pt x="18603" y="11892"/>
                  <a:pt x="18442" y="12588"/>
                  <a:pt x="18282" y="13284"/>
                </a:cubicBezTo>
                <a:cubicBezTo>
                  <a:pt x="17907" y="14729"/>
                  <a:pt x="17291" y="16255"/>
                  <a:pt x="16087" y="17165"/>
                </a:cubicBezTo>
                <a:cubicBezTo>
                  <a:pt x="14963" y="17995"/>
                  <a:pt x="13223" y="18289"/>
                  <a:pt x="12045" y="19119"/>
                </a:cubicBezTo>
                <a:cubicBezTo>
                  <a:pt x="12473" y="18342"/>
                  <a:pt x="12955" y="17700"/>
                  <a:pt x="13785" y="17218"/>
                </a:cubicBezTo>
                <a:cubicBezTo>
                  <a:pt x="14508" y="16790"/>
                  <a:pt x="15257" y="16469"/>
                  <a:pt x="15873" y="15907"/>
                </a:cubicBezTo>
                <a:cubicBezTo>
                  <a:pt x="16542" y="15291"/>
                  <a:pt x="17077" y="14408"/>
                  <a:pt x="17532" y="13659"/>
                </a:cubicBezTo>
                <a:cubicBezTo>
                  <a:pt x="18036" y="12864"/>
                  <a:pt x="18250" y="11859"/>
                  <a:pt x="18748" y="11060"/>
                </a:cubicBezTo>
                <a:close/>
                <a:moveTo>
                  <a:pt x="18549" y="10928"/>
                </a:moveTo>
                <a:lnTo>
                  <a:pt x="18549" y="10928"/>
                </a:lnTo>
                <a:cubicBezTo>
                  <a:pt x="18201" y="11517"/>
                  <a:pt x="18014" y="12213"/>
                  <a:pt x="17693" y="12856"/>
                </a:cubicBezTo>
                <a:cubicBezTo>
                  <a:pt x="17184" y="13899"/>
                  <a:pt x="16488" y="14863"/>
                  <a:pt x="15712" y="15719"/>
                </a:cubicBezTo>
                <a:cubicBezTo>
                  <a:pt x="15016" y="16469"/>
                  <a:pt x="13919" y="16844"/>
                  <a:pt x="13062" y="17379"/>
                </a:cubicBezTo>
                <a:cubicBezTo>
                  <a:pt x="12313" y="17861"/>
                  <a:pt x="11911" y="18798"/>
                  <a:pt x="11510" y="19547"/>
                </a:cubicBezTo>
                <a:cubicBezTo>
                  <a:pt x="11485" y="19571"/>
                  <a:pt x="11461" y="19573"/>
                  <a:pt x="11457" y="19594"/>
                </a:cubicBezTo>
                <a:lnTo>
                  <a:pt x="11457" y="19594"/>
                </a:lnTo>
                <a:cubicBezTo>
                  <a:pt x="11836" y="15557"/>
                  <a:pt x="16249" y="13818"/>
                  <a:pt x="18549" y="10928"/>
                </a:cubicBezTo>
                <a:close/>
                <a:moveTo>
                  <a:pt x="6505" y="16683"/>
                </a:moveTo>
                <a:lnTo>
                  <a:pt x="6505" y="16683"/>
                </a:lnTo>
                <a:cubicBezTo>
                  <a:pt x="7763" y="16844"/>
                  <a:pt x="8994" y="17245"/>
                  <a:pt x="10145" y="17914"/>
                </a:cubicBezTo>
                <a:cubicBezTo>
                  <a:pt x="10573" y="18450"/>
                  <a:pt x="10921" y="19065"/>
                  <a:pt x="11135" y="19788"/>
                </a:cubicBezTo>
                <a:cubicBezTo>
                  <a:pt x="9315" y="19172"/>
                  <a:pt x="8191" y="17432"/>
                  <a:pt x="6505" y="16683"/>
                </a:cubicBezTo>
                <a:close/>
                <a:moveTo>
                  <a:pt x="6772" y="20270"/>
                </a:moveTo>
                <a:cubicBezTo>
                  <a:pt x="7736" y="21581"/>
                  <a:pt x="9342" y="22384"/>
                  <a:pt x="10466" y="23535"/>
                </a:cubicBezTo>
                <a:cubicBezTo>
                  <a:pt x="9074" y="22598"/>
                  <a:pt x="7120" y="22331"/>
                  <a:pt x="6826" y="20350"/>
                </a:cubicBezTo>
                <a:cubicBezTo>
                  <a:pt x="6799" y="20323"/>
                  <a:pt x="6772" y="20296"/>
                  <a:pt x="6746" y="20270"/>
                </a:cubicBezTo>
                <a:close/>
                <a:moveTo>
                  <a:pt x="16221" y="20698"/>
                </a:moveTo>
                <a:cubicBezTo>
                  <a:pt x="15685" y="21635"/>
                  <a:pt x="14267" y="22304"/>
                  <a:pt x="13464" y="22812"/>
                </a:cubicBezTo>
                <a:cubicBezTo>
                  <a:pt x="12955" y="23187"/>
                  <a:pt x="12233" y="23615"/>
                  <a:pt x="11831" y="24177"/>
                </a:cubicBezTo>
                <a:cubicBezTo>
                  <a:pt x="12286" y="22357"/>
                  <a:pt x="14722" y="21768"/>
                  <a:pt x="16221" y="20698"/>
                </a:cubicBezTo>
                <a:close/>
                <a:moveTo>
                  <a:pt x="6692" y="20939"/>
                </a:moveTo>
                <a:cubicBezTo>
                  <a:pt x="7388" y="22893"/>
                  <a:pt x="9957" y="22866"/>
                  <a:pt x="11135" y="24445"/>
                </a:cubicBezTo>
                <a:cubicBezTo>
                  <a:pt x="9395" y="23481"/>
                  <a:pt x="6772" y="23080"/>
                  <a:pt x="6692" y="20939"/>
                </a:cubicBezTo>
                <a:close/>
                <a:moveTo>
                  <a:pt x="16194" y="21126"/>
                </a:moveTo>
                <a:cubicBezTo>
                  <a:pt x="15766" y="22304"/>
                  <a:pt x="14749" y="22919"/>
                  <a:pt x="13571" y="23455"/>
                </a:cubicBezTo>
                <a:cubicBezTo>
                  <a:pt x="12982" y="23722"/>
                  <a:pt x="12393" y="24017"/>
                  <a:pt x="11938" y="24445"/>
                </a:cubicBezTo>
                <a:cubicBezTo>
                  <a:pt x="12447" y="23562"/>
                  <a:pt x="13785" y="22919"/>
                  <a:pt x="14534" y="22411"/>
                </a:cubicBezTo>
                <a:cubicBezTo>
                  <a:pt x="15070" y="22063"/>
                  <a:pt x="15739" y="21661"/>
                  <a:pt x="16194" y="21126"/>
                </a:cubicBezTo>
                <a:close/>
                <a:moveTo>
                  <a:pt x="14048" y="0"/>
                </a:moveTo>
                <a:cubicBezTo>
                  <a:pt x="14002" y="0"/>
                  <a:pt x="13958" y="28"/>
                  <a:pt x="13946" y="88"/>
                </a:cubicBezTo>
                <a:cubicBezTo>
                  <a:pt x="13196" y="2390"/>
                  <a:pt x="11751" y="4183"/>
                  <a:pt x="10680" y="6298"/>
                </a:cubicBezTo>
                <a:cubicBezTo>
                  <a:pt x="9610" y="8466"/>
                  <a:pt x="9877" y="10795"/>
                  <a:pt x="10225" y="13096"/>
                </a:cubicBezTo>
                <a:cubicBezTo>
                  <a:pt x="10305" y="13766"/>
                  <a:pt x="10413" y="14435"/>
                  <a:pt x="10520" y="15104"/>
                </a:cubicBezTo>
                <a:cubicBezTo>
                  <a:pt x="10520" y="15131"/>
                  <a:pt x="10520" y="15157"/>
                  <a:pt x="10520" y="15157"/>
                </a:cubicBezTo>
                <a:cubicBezTo>
                  <a:pt x="10520" y="15184"/>
                  <a:pt x="10520" y="15211"/>
                  <a:pt x="10546" y="15211"/>
                </a:cubicBezTo>
                <a:cubicBezTo>
                  <a:pt x="10734" y="16469"/>
                  <a:pt x="10921" y="17727"/>
                  <a:pt x="11082" y="18985"/>
                </a:cubicBezTo>
                <a:cubicBezTo>
                  <a:pt x="10520" y="17700"/>
                  <a:pt x="9502" y="16737"/>
                  <a:pt x="8352" y="15907"/>
                </a:cubicBezTo>
                <a:cubicBezTo>
                  <a:pt x="8352" y="15880"/>
                  <a:pt x="8352" y="15853"/>
                  <a:pt x="8325" y="15853"/>
                </a:cubicBezTo>
                <a:cubicBezTo>
                  <a:pt x="8298" y="15853"/>
                  <a:pt x="8271" y="15827"/>
                  <a:pt x="8271" y="15827"/>
                </a:cubicBezTo>
                <a:cubicBezTo>
                  <a:pt x="7602" y="15345"/>
                  <a:pt x="6906" y="14890"/>
                  <a:pt x="6237" y="14461"/>
                </a:cubicBezTo>
                <a:cubicBezTo>
                  <a:pt x="5829" y="14193"/>
                  <a:pt x="5417" y="14081"/>
                  <a:pt x="5004" y="14081"/>
                </a:cubicBezTo>
                <a:cubicBezTo>
                  <a:pt x="3280" y="14081"/>
                  <a:pt x="1550" y="16040"/>
                  <a:pt x="81" y="16710"/>
                </a:cubicBezTo>
                <a:cubicBezTo>
                  <a:pt x="27" y="16737"/>
                  <a:pt x="1" y="16790"/>
                  <a:pt x="27" y="16844"/>
                </a:cubicBezTo>
                <a:cubicBezTo>
                  <a:pt x="27" y="16870"/>
                  <a:pt x="54" y="16870"/>
                  <a:pt x="54" y="16870"/>
                </a:cubicBezTo>
                <a:cubicBezTo>
                  <a:pt x="54" y="16870"/>
                  <a:pt x="54" y="16897"/>
                  <a:pt x="81" y="16897"/>
                </a:cubicBezTo>
                <a:cubicBezTo>
                  <a:pt x="81" y="16924"/>
                  <a:pt x="108" y="16924"/>
                  <a:pt x="108" y="16924"/>
                </a:cubicBezTo>
                <a:lnTo>
                  <a:pt x="135" y="16924"/>
                </a:lnTo>
                <a:cubicBezTo>
                  <a:pt x="1580" y="16924"/>
                  <a:pt x="2972" y="16656"/>
                  <a:pt x="4390" y="16576"/>
                </a:cubicBezTo>
                <a:lnTo>
                  <a:pt x="5354" y="16576"/>
                </a:lnTo>
                <a:cubicBezTo>
                  <a:pt x="7736" y="16870"/>
                  <a:pt x="8967" y="19413"/>
                  <a:pt x="11242" y="20082"/>
                </a:cubicBezTo>
                <a:cubicBezTo>
                  <a:pt x="11376" y="21367"/>
                  <a:pt x="11483" y="22679"/>
                  <a:pt x="11483" y="23990"/>
                </a:cubicBezTo>
                <a:cubicBezTo>
                  <a:pt x="11483" y="24124"/>
                  <a:pt x="11483" y="24284"/>
                  <a:pt x="11483" y="24445"/>
                </a:cubicBezTo>
                <a:cubicBezTo>
                  <a:pt x="10413" y="22545"/>
                  <a:pt x="7977" y="21715"/>
                  <a:pt x="6799" y="19895"/>
                </a:cubicBezTo>
                <a:cubicBezTo>
                  <a:pt x="6778" y="19863"/>
                  <a:pt x="6740" y="19848"/>
                  <a:pt x="6701" y="19848"/>
                </a:cubicBezTo>
                <a:cubicBezTo>
                  <a:pt x="6640" y="19848"/>
                  <a:pt x="6574" y="19884"/>
                  <a:pt x="6558" y="19948"/>
                </a:cubicBezTo>
                <a:cubicBezTo>
                  <a:pt x="6237" y="21340"/>
                  <a:pt x="6719" y="22411"/>
                  <a:pt x="7897" y="23241"/>
                </a:cubicBezTo>
                <a:cubicBezTo>
                  <a:pt x="8967" y="23990"/>
                  <a:pt x="10386" y="24177"/>
                  <a:pt x="11456" y="24954"/>
                </a:cubicBezTo>
                <a:cubicBezTo>
                  <a:pt x="11349" y="27523"/>
                  <a:pt x="10734" y="30093"/>
                  <a:pt x="10145" y="32609"/>
                </a:cubicBezTo>
                <a:cubicBezTo>
                  <a:pt x="10112" y="32690"/>
                  <a:pt x="10188" y="32751"/>
                  <a:pt x="10265" y="32751"/>
                </a:cubicBezTo>
                <a:cubicBezTo>
                  <a:pt x="10315" y="32751"/>
                  <a:pt x="10365" y="32725"/>
                  <a:pt x="10386" y="32662"/>
                </a:cubicBezTo>
                <a:cubicBezTo>
                  <a:pt x="10760" y="31003"/>
                  <a:pt x="11108" y="29343"/>
                  <a:pt x="11430" y="27684"/>
                </a:cubicBezTo>
                <a:cubicBezTo>
                  <a:pt x="11563" y="26854"/>
                  <a:pt x="11670" y="26024"/>
                  <a:pt x="11697" y="25194"/>
                </a:cubicBezTo>
                <a:cubicBezTo>
                  <a:pt x="12179" y="24017"/>
                  <a:pt x="13839" y="23669"/>
                  <a:pt x="14829" y="23080"/>
                </a:cubicBezTo>
                <a:cubicBezTo>
                  <a:pt x="15899" y="22491"/>
                  <a:pt x="16488" y="21581"/>
                  <a:pt x="16595" y="20377"/>
                </a:cubicBezTo>
                <a:cubicBezTo>
                  <a:pt x="16595" y="20350"/>
                  <a:pt x="16595" y="20350"/>
                  <a:pt x="16595" y="20323"/>
                </a:cubicBezTo>
                <a:cubicBezTo>
                  <a:pt x="16622" y="20270"/>
                  <a:pt x="16569" y="20243"/>
                  <a:pt x="16515" y="20216"/>
                </a:cubicBezTo>
                <a:lnTo>
                  <a:pt x="16462" y="20216"/>
                </a:lnTo>
                <a:cubicBezTo>
                  <a:pt x="16435" y="20216"/>
                  <a:pt x="16435" y="20243"/>
                  <a:pt x="16408" y="20243"/>
                </a:cubicBezTo>
                <a:cubicBezTo>
                  <a:pt x="15043" y="21474"/>
                  <a:pt x="12473" y="21983"/>
                  <a:pt x="11724" y="23722"/>
                </a:cubicBezTo>
                <a:cubicBezTo>
                  <a:pt x="11724" y="22571"/>
                  <a:pt x="11644" y="21447"/>
                  <a:pt x="11510" y="20323"/>
                </a:cubicBezTo>
                <a:cubicBezTo>
                  <a:pt x="11510" y="20189"/>
                  <a:pt x="11483" y="20082"/>
                  <a:pt x="11483" y="19948"/>
                </a:cubicBezTo>
                <a:cubicBezTo>
                  <a:pt x="12072" y="19172"/>
                  <a:pt x="13250" y="18824"/>
                  <a:pt x="14106" y="18450"/>
                </a:cubicBezTo>
                <a:cubicBezTo>
                  <a:pt x="15070" y="18021"/>
                  <a:pt x="16060" y="17593"/>
                  <a:pt x="16809" y="16844"/>
                </a:cubicBezTo>
                <a:cubicBezTo>
                  <a:pt x="18522" y="15157"/>
                  <a:pt x="18790" y="12160"/>
                  <a:pt x="19192" y="9938"/>
                </a:cubicBezTo>
                <a:cubicBezTo>
                  <a:pt x="19210" y="9848"/>
                  <a:pt x="19130" y="9770"/>
                  <a:pt x="19060" y="9770"/>
                </a:cubicBezTo>
                <a:cubicBezTo>
                  <a:pt x="19026" y="9770"/>
                  <a:pt x="18995" y="9788"/>
                  <a:pt x="18978" y="9831"/>
                </a:cubicBezTo>
                <a:cubicBezTo>
                  <a:pt x="18014" y="11758"/>
                  <a:pt x="15846" y="13070"/>
                  <a:pt x="14294" y="14488"/>
                </a:cubicBezTo>
                <a:cubicBezTo>
                  <a:pt x="12982" y="15693"/>
                  <a:pt x="11751" y="17138"/>
                  <a:pt x="11349" y="18851"/>
                </a:cubicBezTo>
                <a:cubicBezTo>
                  <a:pt x="11162" y="17593"/>
                  <a:pt x="10975" y="16335"/>
                  <a:pt x="10760" y="15104"/>
                </a:cubicBezTo>
                <a:cubicBezTo>
                  <a:pt x="11028" y="12534"/>
                  <a:pt x="11911" y="10233"/>
                  <a:pt x="12821" y="7877"/>
                </a:cubicBezTo>
                <a:cubicBezTo>
                  <a:pt x="13758" y="5334"/>
                  <a:pt x="14267" y="2818"/>
                  <a:pt x="14160" y="115"/>
                </a:cubicBezTo>
                <a:cubicBezTo>
                  <a:pt x="14160" y="42"/>
                  <a:pt x="14103" y="0"/>
                  <a:pt x="140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0" name="Google Shape;1430;p60">
            <a:hlinkClick r:id="" action="ppaction://noaction"/>
          </p:cNvPr>
          <p:cNvSpPr txBox="1">
            <a:spLocks noGrp="1"/>
          </p:cNvSpPr>
          <p:nvPr>
            <p:ph type="title"/>
          </p:nvPr>
        </p:nvSpPr>
        <p:spPr>
          <a:xfrm>
            <a:off x="2019300" y="1960425"/>
            <a:ext cx="5105400" cy="1213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54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431" name="Google Shape;1431;p60"/>
          <p:cNvSpPr txBox="1">
            <a:spLocks noGrp="1"/>
          </p:cNvSpPr>
          <p:nvPr>
            <p:ph type="title" idx="2" hasCustomPrompt="1"/>
          </p:nvPr>
        </p:nvSpPr>
        <p:spPr>
          <a:xfrm>
            <a:off x="2019300" y="914400"/>
            <a:ext cx="5105400" cy="1213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2000"/>
              <a:buNone/>
              <a:defRPr sz="7500">
                <a:solidFill>
                  <a:schemeClr val="accent1"/>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grpSp>
        <p:nvGrpSpPr>
          <p:cNvPr id="1432" name="Google Shape;1432;p60"/>
          <p:cNvGrpSpPr/>
          <p:nvPr/>
        </p:nvGrpSpPr>
        <p:grpSpPr>
          <a:xfrm rot="10800000" flipH="1">
            <a:off x="815666" y="1235970"/>
            <a:ext cx="1696762" cy="1688828"/>
            <a:chOff x="2414491" y="671177"/>
            <a:chExt cx="1830972" cy="1822411"/>
          </a:xfrm>
        </p:grpSpPr>
        <p:sp>
          <p:nvSpPr>
            <p:cNvPr id="1433" name="Google Shape;1433;p60"/>
            <p:cNvSpPr/>
            <p:nvPr/>
          </p:nvSpPr>
          <p:spPr>
            <a:xfrm>
              <a:off x="2414491" y="671177"/>
              <a:ext cx="1830972" cy="1822391"/>
            </a:xfrm>
            <a:custGeom>
              <a:avLst/>
              <a:gdLst/>
              <a:ahLst/>
              <a:cxnLst/>
              <a:rect l="l" t="t" r="r" b="b"/>
              <a:pathLst>
                <a:path w="45663" h="45449" extrusionOk="0">
                  <a:moveTo>
                    <a:pt x="10947" y="4979"/>
                  </a:moveTo>
                  <a:lnTo>
                    <a:pt x="15605" y="7656"/>
                  </a:lnTo>
                  <a:lnTo>
                    <a:pt x="15605" y="13062"/>
                  </a:lnTo>
                  <a:lnTo>
                    <a:pt x="10947" y="15766"/>
                  </a:lnTo>
                  <a:lnTo>
                    <a:pt x="6263" y="13062"/>
                  </a:lnTo>
                  <a:lnTo>
                    <a:pt x="6263" y="7656"/>
                  </a:lnTo>
                  <a:lnTo>
                    <a:pt x="10947" y="4979"/>
                  </a:lnTo>
                  <a:close/>
                  <a:moveTo>
                    <a:pt x="20449" y="4979"/>
                  </a:moveTo>
                  <a:lnTo>
                    <a:pt x="25133" y="7656"/>
                  </a:lnTo>
                  <a:lnTo>
                    <a:pt x="25133" y="13062"/>
                  </a:lnTo>
                  <a:lnTo>
                    <a:pt x="20449" y="15766"/>
                  </a:lnTo>
                  <a:lnTo>
                    <a:pt x="15792" y="13062"/>
                  </a:lnTo>
                  <a:lnTo>
                    <a:pt x="15792" y="7656"/>
                  </a:lnTo>
                  <a:lnTo>
                    <a:pt x="20449" y="4979"/>
                  </a:lnTo>
                  <a:close/>
                  <a:moveTo>
                    <a:pt x="29978" y="4979"/>
                  </a:moveTo>
                  <a:lnTo>
                    <a:pt x="34635" y="7656"/>
                  </a:lnTo>
                  <a:lnTo>
                    <a:pt x="34635" y="13062"/>
                  </a:lnTo>
                  <a:lnTo>
                    <a:pt x="29978" y="15766"/>
                  </a:lnTo>
                  <a:lnTo>
                    <a:pt x="25294" y="13062"/>
                  </a:lnTo>
                  <a:lnTo>
                    <a:pt x="25294" y="7656"/>
                  </a:lnTo>
                  <a:lnTo>
                    <a:pt x="29978" y="4979"/>
                  </a:lnTo>
                  <a:close/>
                  <a:moveTo>
                    <a:pt x="6183" y="13196"/>
                  </a:moveTo>
                  <a:lnTo>
                    <a:pt x="10867" y="15899"/>
                  </a:lnTo>
                  <a:lnTo>
                    <a:pt x="10867" y="21306"/>
                  </a:lnTo>
                  <a:lnTo>
                    <a:pt x="6183" y="23983"/>
                  </a:lnTo>
                  <a:lnTo>
                    <a:pt x="1526" y="21306"/>
                  </a:lnTo>
                  <a:lnTo>
                    <a:pt x="1526" y="15899"/>
                  </a:lnTo>
                  <a:lnTo>
                    <a:pt x="6183" y="13196"/>
                  </a:lnTo>
                  <a:close/>
                  <a:moveTo>
                    <a:pt x="15712" y="13196"/>
                  </a:moveTo>
                  <a:lnTo>
                    <a:pt x="20369" y="15899"/>
                  </a:lnTo>
                  <a:lnTo>
                    <a:pt x="20369" y="21306"/>
                  </a:lnTo>
                  <a:lnTo>
                    <a:pt x="15712" y="23983"/>
                  </a:lnTo>
                  <a:lnTo>
                    <a:pt x="11028" y="21306"/>
                  </a:lnTo>
                  <a:lnTo>
                    <a:pt x="11028" y="15899"/>
                  </a:lnTo>
                  <a:lnTo>
                    <a:pt x="15712" y="13196"/>
                  </a:lnTo>
                  <a:close/>
                  <a:moveTo>
                    <a:pt x="25213" y="13196"/>
                  </a:moveTo>
                  <a:lnTo>
                    <a:pt x="29871" y="15899"/>
                  </a:lnTo>
                  <a:lnTo>
                    <a:pt x="29871" y="21306"/>
                  </a:lnTo>
                  <a:lnTo>
                    <a:pt x="25213" y="23983"/>
                  </a:lnTo>
                  <a:lnTo>
                    <a:pt x="20529" y="21306"/>
                  </a:lnTo>
                  <a:lnTo>
                    <a:pt x="20529" y="15899"/>
                  </a:lnTo>
                  <a:lnTo>
                    <a:pt x="25213" y="13196"/>
                  </a:lnTo>
                  <a:close/>
                  <a:moveTo>
                    <a:pt x="34715" y="13196"/>
                  </a:moveTo>
                  <a:lnTo>
                    <a:pt x="39399" y="15899"/>
                  </a:lnTo>
                  <a:lnTo>
                    <a:pt x="39399" y="21306"/>
                  </a:lnTo>
                  <a:lnTo>
                    <a:pt x="34715" y="23983"/>
                  </a:lnTo>
                  <a:lnTo>
                    <a:pt x="30058" y="21306"/>
                  </a:lnTo>
                  <a:lnTo>
                    <a:pt x="30058" y="15899"/>
                  </a:lnTo>
                  <a:lnTo>
                    <a:pt x="34715" y="13196"/>
                  </a:lnTo>
                  <a:close/>
                  <a:moveTo>
                    <a:pt x="10947" y="21440"/>
                  </a:moveTo>
                  <a:lnTo>
                    <a:pt x="15605" y="24143"/>
                  </a:lnTo>
                  <a:lnTo>
                    <a:pt x="15605" y="29523"/>
                  </a:lnTo>
                  <a:lnTo>
                    <a:pt x="10947" y="32226"/>
                  </a:lnTo>
                  <a:lnTo>
                    <a:pt x="6263" y="29523"/>
                  </a:lnTo>
                  <a:lnTo>
                    <a:pt x="6263" y="24143"/>
                  </a:lnTo>
                  <a:lnTo>
                    <a:pt x="10947" y="21440"/>
                  </a:lnTo>
                  <a:close/>
                  <a:moveTo>
                    <a:pt x="20449" y="21440"/>
                  </a:moveTo>
                  <a:lnTo>
                    <a:pt x="25133" y="24143"/>
                  </a:lnTo>
                  <a:lnTo>
                    <a:pt x="25133" y="29523"/>
                  </a:lnTo>
                  <a:lnTo>
                    <a:pt x="20449" y="32226"/>
                  </a:lnTo>
                  <a:lnTo>
                    <a:pt x="15792" y="29523"/>
                  </a:lnTo>
                  <a:lnTo>
                    <a:pt x="15792" y="24143"/>
                  </a:lnTo>
                  <a:lnTo>
                    <a:pt x="20449" y="21440"/>
                  </a:lnTo>
                  <a:close/>
                  <a:moveTo>
                    <a:pt x="29978" y="21440"/>
                  </a:moveTo>
                  <a:lnTo>
                    <a:pt x="34635" y="24143"/>
                  </a:lnTo>
                  <a:lnTo>
                    <a:pt x="34635" y="29523"/>
                  </a:lnTo>
                  <a:lnTo>
                    <a:pt x="29978" y="32226"/>
                  </a:lnTo>
                  <a:lnTo>
                    <a:pt x="25294" y="29523"/>
                  </a:lnTo>
                  <a:lnTo>
                    <a:pt x="25294" y="24143"/>
                  </a:lnTo>
                  <a:lnTo>
                    <a:pt x="29978" y="21440"/>
                  </a:lnTo>
                  <a:close/>
                  <a:moveTo>
                    <a:pt x="39480" y="21440"/>
                  </a:moveTo>
                  <a:lnTo>
                    <a:pt x="44137" y="24143"/>
                  </a:lnTo>
                  <a:lnTo>
                    <a:pt x="44137" y="29523"/>
                  </a:lnTo>
                  <a:lnTo>
                    <a:pt x="39480" y="32226"/>
                  </a:lnTo>
                  <a:lnTo>
                    <a:pt x="34796" y="29523"/>
                  </a:lnTo>
                  <a:lnTo>
                    <a:pt x="34796" y="24143"/>
                  </a:lnTo>
                  <a:lnTo>
                    <a:pt x="39480" y="21440"/>
                  </a:lnTo>
                  <a:close/>
                  <a:moveTo>
                    <a:pt x="15712" y="29684"/>
                  </a:moveTo>
                  <a:lnTo>
                    <a:pt x="20369" y="32387"/>
                  </a:lnTo>
                  <a:lnTo>
                    <a:pt x="20369" y="37767"/>
                  </a:lnTo>
                  <a:lnTo>
                    <a:pt x="15712" y="40470"/>
                  </a:lnTo>
                  <a:lnTo>
                    <a:pt x="11028" y="37767"/>
                  </a:lnTo>
                  <a:lnTo>
                    <a:pt x="11028" y="32387"/>
                  </a:lnTo>
                  <a:lnTo>
                    <a:pt x="15712" y="29684"/>
                  </a:lnTo>
                  <a:close/>
                  <a:moveTo>
                    <a:pt x="25213" y="29684"/>
                  </a:moveTo>
                  <a:lnTo>
                    <a:pt x="29871" y="32387"/>
                  </a:lnTo>
                  <a:lnTo>
                    <a:pt x="29871" y="37767"/>
                  </a:lnTo>
                  <a:lnTo>
                    <a:pt x="25213" y="40470"/>
                  </a:lnTo>
                  <a:lnTo>
                    <a:pt x="20529" y="37767"/>
                  </a:lnTo>
                  <a:lnTo>
                    <a:pt x="20529" y="32387"/>
                  </a:lnTo>
                  <a:lnTo>
                    <a:pt x="25213" y="29684"/>
                  </a:lnTo>
                  <a:close/>
                  <a:moveTo>
                    <a:pt x="34715" y="29684"/>
                  </a:moveTo>
                  <a:lnTo>
                    <a:pt x="39399" y="32387"/>
                  </a:lnTo>
                  <a:lnTo>
                    <a:pt x="39399" y="37767"/>
                  </a:lnTo>
                  <a:lnTo>
                    <a:pt x="34715" y="40470"/>
                  </a:lnTo>
                  <a:lnTo>
                    <a:pt x="30058" y="37767"/>
                  </a:lnTo>
                  <a:lnTo>
                    <a:pt x="30058" y="32387"/>
                  </a:lnTo>
                  <a:lnTo>
                    <a:pt x="34715" y="29684"/>
                  </a:lnTo>
                  <a:close/>
                  <a:moveTo>
                    <a:pt x="20369" y="1"/>
                  </a:moveTo>
                  <a:lnTo>
                    <a:pt x="20369" y="4818"/>
                  </a:lnTo>
                  <a:lnTo>
                    <a:pt x="15712" y="7522"/>
                  </a:lnTo>
                  <a:lnTo>
                    <a:pt x="11028" y="4818"/>
                  </a:lnTo>
                  <a:lnTo>
                    <a:pt x="11028" y="3159"/>
                  </a:lnTo>
                  <a:cubicBezTo>
                    <a:pt x="10974" y="3186"/>
                    <a:pt x="10921" y="3239"/>
                    <a:pt x="10867" y="3266"/>
                  </a:cubicBezTo>
                  <a:lnTo>
                    <a:pt x="10867" y="4818"/>
                  </a:lnTo>
                  <a:lnTo>
                    <a:pt x="6183" y="7522"/>
                  </a:lnTo>
                  <a:lnTo>
                    <a:pt x="5915" y="7361"/>
                  </a:lnTo>
                  <a:cubicBezTo>
                    <a:pt x="5889" y="7415"/>
                    <a:pt x="5835" y="7442"/>
                    <a:pt x="5808" y="7495"/>
                  </a:cubicBezTo>
                  <a:lnTo>
                    <a:pt x="6103" y="7656"/>
                  </a:lnTo>
                  <a:lnTo>
                    <a:pt x="6103" y="13062"/>
                  </a:lnTo>
                  <a:lnTo>
                    <a:pt x="1419" y="15766"/>
                  </a:lnTo>
                  <a:lnTo>
                    <a:pt x="1124" y="15578"/>
                  </a:lnTo>
                  <a:cubicBezTo>
                    <a:pt x="1124" y="15632"/>
                    <a:pt x="1098" y="15685"/>
                    <a:pt x="1071" y="15739"/>
                  </a:cubicBezTo>
                  <a:lnTo>
                    <a:pt x="1338" y="15899"/>
                  </a:lnTo>
                  <a:lnTo>
                    <a:pt x="1338" y="21306"/>
                  </a:lnTo>
                  <a:lnTo>
                    <a:pt x="0" y="22082"/>
                  </a:lnTo>
                  <a:cubicBezTo>
                    <a:pt x="0" y="22136"/>
                    <a:pt x="0" y="22216"/>
                    <a:pt x="0" y="22270"/>
                  </a:cubicBezTo>
                  <a:lnTo>
                    <a:pt x="1419" y="21440"/>
                  </a:lnTo>
                  <a:lnTo>
                    <a:pt x="6103" y="24143"/>
                  </a:lnTo>
                  <a:lnTo>
                    <a:pt x="6103" y="29523"/>
                  </a:lnTo>
                  <a:lnTo>
                    <a:pt x="1927" y="31932"/>
                  </a:lnTo>
                  <a:cubicBezTo>
                    <a:pt x="1954" y="31986"/>
                    <a:pt x="1981" y="32039"/>
                    <a:pt x="2008" y="32093"/>
                  </a:cubicBezTo>
                  <a:lnTo>
                    <a:pt x="6183" y="29684"/>
                  </a:lnTo>
                  <a:lnTo>
                    <a:pt x="10867" y="32387"/>
                  </a:lnTo>
                  <a:lnTo>
                    <a:pt x="10867" y="37767"/>
                  </a:lnTo>
                  <a:lnTo>
                    <a:pt x="7548" y="39694"/>
                  </a:lnTo>
                  <a:cubicBezTo>
                    <a:pt x="7575" y="39721"/>
                    <a:pt x="7628" y="39774"/>
                    <a:pt x="7682" y="39801"/>
                  </a:cubicBezTo>
                  <a:lnTo>
                    <a:pt x="10947" y="37928"/>
                  </a:lnTo>
                  <a:lnTo>
                    <a:pt x="15605" y="40631"/>
                  </a:lnTo>
                  <a:lnTo>
                    <a:pt x="15605" y="44405"/>
                  </a:lnTo>
                  <a:cubicBezTo>
                    <a:pt x="15658" y="44405"/>
                    <a:pt x="15738" y="44432"/>
                    <a:pt x="15792" y="44458"/>
                  </a:cubicBezTo>
                  <a:lnTo>
                    <a:pt x="15792" y="40631"/>
                  </a:lnTo>
                  <a:lnTo>
                    <a:pt x="20449" y="37928"/>
                  </a:lnTo>
                  <a:lnTo>
                    <a:pt x="25133" y="40631"/>
                  </a:lnTo>
                  <a:lnTo>
                    <a:pt x="25133" y="45449"/>
                  </a:lnTo>
                  <a:cubicBezTo>
                    <a:pt x="25187" y="45449"/>
                    <a:pt x="25240" y="45449"/>
                    <a:pt x="25294" y="45422"/>
                  </a:cubicBezTo>
                  <a:lnTo>
                    <a:pt x="25294" y="40631"/>
                  </a:lnTo>
                  <a:lnTo>
                    <a:pt x="29978" y="37928"/>
                  </a:lnTo>
                  <a:lnTo>
                    <a:pt x="34635" y="40631"/>
                  </a:lnTo>
                  <a:lnTo>
                    <a:pt x="34635" y="42290"/>
                  </a:lnTo>
                  <a:cubicBezTo>
                    <a:pt x="34688" y="42237"/>
                    <a:pt x="34742" y="42210"/>
                    <a:pt x="34796" y="42183"/>
                  </a:cubicBezTo>
                  <a:lnTo>
                    <a:pt x="34796" y="40631"/>
                  </a:lnTo>
                  <a:lnTo>
                    <a:pt x="39480" y="37928"/>
                  </a:lnTo>
                  <a:lnTo>
                    <a:pt x="39747" y="38088"/>
                  </a:lnTo>
                  <a:cubicBezTo>
                    <a:pt x="39774" y="38035"/>
                    <a:pt x="39827" y="37981"/>
                    <a:pt x="39854" y="37954"/>
                  </a:cubicBezTo>
                  <a:lnTo>
                    <a:pt x="39560" y="37767"/>
                  </a:lnTo>
                  <a:lnTo>
                    <a:pt x="39560" y="32387"/>
                  </a:lnTo>
                  <a:lnTo>
                    <a:pt x="44244" y="29684"/>
                  </a:lnTo>
                  <a:lnTo>
                    <a:pt x="44538" y="29871"/>
                  </a:lnTo>
                  <a:cubicBezTo>
                    <a:pt x="44565" y="29791"/>
                    <a:pt x="44565" y="29737"/>
                    <a:pt x="44592" y="29684"/>
                  </a:cubicBezTo>
                  <a:lnTo>
                    <a:pt x="44324" y="29523"/>
                  </a:lnTo>
                  <a:lnTo>
                    <a:pt x="44324" y="24143"/>
                  </a:lnTo>
                  <a:lnTo>
                    <a:pt x="45662" y="23367"/>
                  </a:lnTo>
                  <a:cubicBezTo>
                    <a:pt x="45662" y="23314"/>
                    <a:pt x="45662" y="23233"/>
                    <a:pt x="45662" y="23153"/>
                  </a:cubicBezTo>
                  <a:lnTo>
                    <a:pt x="44244" y="23983"/>
                  </a:lnTo>
                  <a:lnTo>
                    <a:pt x="39560" y="21306"/>
                  </a:lnTo>
                  <a:lnTo>
                    <a:pt x="39560" y="15899"/>
                  </a:lnTo>
                  <a:lnTo>
                    <a:pt x="43735" y="13491"/>
                  </a:lnTo>
                  <a:cubicBezTo>
                    <a:pt x="43709" y="13437"/>
                    <a:pt x="43682" y="13383"/>
                    <a:pt x="43655" y="13330"/>
                  </a:cubicBezTo>
                  <a:lnTo>
                    <a:pt x="39480" y="15766"/>
                  </a:lnTo>
                  <a:lnTo>
                    <a:pt x="34796" y="13062"/>
                  </a:lnTo>
                  <a:lnTo>
                    <a:pt x="34796" y="7656"/>
                  </a:lnTo>
                  <a:lnTo>
                    <a:pt x="38114" y="5755"/>
                  </a:lnTo>
                  <a:cubicBezTo>
                    <a:pt x="38088" y="5702"/>
                    <a:pt x="38034" y="5675"/>
                    <a:pt x="37981" y="5621"/>
                  </a:cubicBezTo>
                  <a:lnTo>
                    <a:pt x="34715" y="7522"/>
                  </a:lnTo>
                  <a:lnTo>
                    <a:pt x="30058" y="4818"/>
                  </a:lnTo>
                  <a:lnTo>
                    <a:pt x="30058" y="1045"/>
                  </a:lnTo>
                  <a:cubicBezTo>
                    <a:pt x="30004" y="1018"/>
                    <a:pt x="29951" y="1018"/>
                    <a:pt x="29871" y="991"/>
                  </a:cubicBezTo>
                  <a:lnTo>
                    <a:pt x="29871" y="4818"/>
                  </a:lnTo>
                  <a:lnTo>
                    <a:pt x="25213" y="7522"/>
                  </a:lnTo>
                  <a:lnTo>
                    <a:pt x="20529" y="4818"/>
                  </a:lnTo>
                  <a:lnTo>
                    <a:pt x="2052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 name="Google Shape;1434;p60"/>
            <p:cNvSpPr/>
            <p:nvPr/>
          </p:nvSpPr>
          <p:spPr>
            <a:xfrm>
              <a:off x="2796545" y="833253"/>
              <a:ext cx="9704" cy="7538"/>
            </a:xfrm>
            <a:custGeom>
              <a:avLst/>
              <a:gdLst/>
              <a:ahLst/>
              <a:cxnLst/>
              <a:rect l="l" t="t" r="r" b="b"/>
              <a:pathLst>
                <a:path w="242" h="188" extrusionOk="0">
                  <a:moveTo>
                    <a:pt x="161" y="0"/>
                  </a:moveTo>
                  <a:cubicBezTo>
                    <a:pt x="108" y="27"/>
                    <a:pt x="54" y="81"/>
                    <a:pt x="1" y="107"/>
                  </a:cubicBezTo>
                  <a:lnTo>
                    <a:pt x="161" y="188"/>
                  </a:lnTo>
                  <a:lnTo>
                    <a:pt x="242" y="54"/>
                  </a:lnTo>
                  <a:lnTo>
                    <a:pt x="16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 name="Google Shape;1435;p60"/>
            <p:cNvSpPr/>
            <p:nvPr/>
          </p:nvSpPr>
          <p:spPr>
            <a:xfrm>
              <a:off x="2899597" y="677633"/>
              <a:ext cx="287659" cy="242590"/>
            </a:xfrm>
            <a:custGeom>
              <a:avLst/>
              <a:gdLst/>
              <a:ahLst/>
              <a:cxnLst/>
              <a:rect l="l" t="t" r="r" b="b"/>
              <a:pathLst>
                <a:path w="7174" h="6050" extrusionOk="0">
                  <a:moveTo>
                    <a:pt x="7173" y="0"/>
                  </a:moveTo>
                  <a:lnTo>
                    <a:pt x="7173" y="0"/>
                  </a:lnTo>
                  <a:cubicBezTo>
                    <a:pt x="7013" y="27"/>
                    <a:pt x="6852" y="54"/>
                    <a:pt x="6692" y="81"/>
                  </a:cubicBezTo>
                  <a:lnTo>
                    <a:pt x="3667" y="1794"/>
                  </a:lnTo>
                  <a:lnTo>
                    <a:pt x="3667" y="830"/>
                  </a:lnTo>
                  <a:cubicBezTo>
                    <a:pt x="3614" y="857"/>
                    <a:pt x="3560" y="857"/>
                    <a:pt x="3507" y="884"/>
                  </a:cubicBezTo>
                  <a:lnTo>
                    <a:pt x="3507" y="1794"/>
                  </a:lnTo>
                  <a:lnTo>
                    <a:pt x="2516" y="1231"/>
                  </a:lnTo>
                  <a:cubicBezTo>
                    <a:pt x="2463" y="1258"/>
                    <a:pt x="2382" y="1285"/>
                    <a:pt x="2329" y="1312"/>
                  </a:cubicBezTo>
                  <a:lnTo>
                    <a:pt x="3426" y="1954"/>
                  </a:lnTo>
                  <a:lnTo>
                    <a:pt x="0" y="3935"/>
                  </a:lnTo>
                  <a:lnTo>
                    <a:pt x="81" y="4069"/>
                  </a:lnTo>
                  <a:lnTo>
                    <a:pt x="3507" y="2115"/>
                  </a:lnTo>
                  <a:lnTo>
                    <a:pt x="3507" y="6049"/>
                  </a:lnTo>
                  <a:lnTo>
                    <a:pt x="3667" y="6049"/>
                  </a:lnTo>
                  <a:lnTo>
                    <a:pt x="3667" y="2115"/>
                  </a:lnTo>
                  <a:lnTo>
                    <a:pt x="7093" y="4069"/>
                  </a:lnTo>
                  <a:lnTo>
                    <a:pt x="7173" y="3935"/>
                  </a:lnTo>
                  <a:lnTo>
                    <a:pt x="3774" y="1954"/>
                  </a:lnTo>
                  <a:lnTo>
                    <a:pt x="717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6" name="Google Shape;1436;p60"/>
            <p:cNvSpPr/>
            <p:nvPr/>
          </p:nvSpPr>
          <p:spPr>
            <a:xfrm>
              <a:off x="3280608" y="671177"/>
              <a:ext cx="288742" cy="249046"/>
            </a:xfrm>
            <a:custGeom>
              <a:avLst/>
              <a:gdLst/>
              <a:ahLst/>
              <a:cxnLst/>
              <a:rect l="l" t="t" r="r" b="b"/>
              <a:pathLst>
                <a:path w="7201" h="6211" extrusionOk="0">
                  <a:moveTo>
                    <a:pt x="107" y="1"/>
                  </a:moveTo>
                  <a:lnTo>
                    <a:pt x="0" y="134"/>
                  </a:lnTo>
                  <a:lnTo>
                    <a:pt x="3426" y="2115"/>
                  </a:lnTo>
                  <a:lnTo>
                    <a:pt x="0" y="4096"/>
                  </a:lnTo>
                  <a:lnTo>
                    <a:pt x="107" y="4230"/>
                  </a:lnTo>
                  <a:lnTo>
                    <a:pt x="3506" y="2276"/>
                  </a:lnTo>
                  <a:lnTo>
                    <a:pt x="3506" y="6210"/>
                  </a:lnTo>
                  <a:lnTo>
                    <a:pt x="3694" y="6210"/>
                  </a:lnTo>
                  <a:lnTo>
                    <a:pt x="3694" y="2276"/>
                  </a:lnTo>
                  <a:lnTo>
                    <a:pt x="7093" y="4230"/>
                  </a:lnTo>
                  <a:lnTo>
                    <a:pt x="7200" y="4096"/>
                  </a:lnTo>
                  <a:lnTo>
                    <a:pt x="3774" y="2115"/>
                  </a:lnTo>
                  <a:lnTo>
                    <a:pt x="6558" y="509"/>
                  </a:lnTo>
                  <a:cubicBezTo>
                    <a:pt x="6477" y="482"/>
                    <a:pt x="6397" y="456"/>
                    <a:pt x="6317" y="456"/>
                  </a:cubicBezTo>
                  <a:lnTo>
                    <a:pt x="3694" y="1955"/>
                  </a:lnTo>
                  <a:lnTo>
                    <a:pt x="3694" y="1"/>
                  </a:lnTo>
                  <a:lnTo>
                    <a:pt x="3506" y="1"/>
                  </a:lnTo>
                  <a:lnTo>
                    <a:pt x="3506" y="1955"/>
                  </a:lnTo>
                  <a:lnTo>
                    <a:pt x="10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7" name="Google Shape;1437;p60"/>
            <p:cNvSpPr/>
            <p:nvPr/>
          </p:nvSpPr>
          <p:spPr>
            <a:xfrm>
              <a:off x="3662662" y="776354"/>
              <a:ext cx="109506" cy="64437"/>
            </a:xfrm>
            <a:custGeom>
              <a:avLst/>
              <a:gdLst/>
              <a:ahLst/>
              <a:cxnLst/>
              <a:rect l="l" t="t" r="r" b="b"/>
              <a:pathLst>
                <a:path w="2731" h="1607" extrusionOk="0">
                  <a:moveTo>
                    <a:pt x="2543" y="1"/>
                  </a:moveTo>
                  <a:lnTo>
                    <a:pt x="1" y="1473"/>
                  </a:lnTo>
                  <a:lnTo>
                    <a:pt x="81" y="1607"/>
                  </a:lnTo>
                  <a:lnTo>
                    <a:pt x="2731" y="81"/>
                  </a:lnTo>
                  <a:cubicBezTo>
                    <a:pt x="2677" y="54"/>
                    <a:pt x="2597" y="27"/>
                    <a:pt x="254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8" name="Google Shape;1438;p60"/>
            <p:cNvSpPr/>
            <p:nvPr/>
          </p:nvSpPr>
          <p:spPr>
            <a:xfrm>
              <a:off x="3803246" y="797847"/>
              <a:ext cx="6496" cy="122378"/>
            </a:xfrm>
            <a:custGeom>
              <a:avLst/>
              <a:gdLst/>
              <a:ahLst/>
              <a:cxnLst/>
              <a:rect l="l" t="t" r="r" b="b"/>
              <a:pathLst>
                <a:path w="162" h="3052" extrusionOk="0">
                  <a:moveTo>
                    <a:pt x="1" y="0"/>
                  </a:moveTo>
                  <a:lnTo>
                    <a:pt x="1" y="3051"/>
                  </a:lnTo>
                  <a:lnTo>
                    <a:pt x="162" y="3051"/>
                  </a:lnTo>
                  <a:lnTo>
                    <a:pt x="162" y="107"/>
                  </a:lnTo>
                  <a:cubicBezTo>
                    <a:pt x="108" y="54"/>
                    <a:pt x="54" y="27"/>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9" name="Google Shape;1439;p60"/>
            <p:cNvSpPr/>
            <p:nvPr/>
          </p:nvSpPr>
          <p:spPr>
            <a:xfrm>
              <a:off x="2475641" y="1246463"/>
              <a:ext cx="2205" cy="4331"/>
            </a:xfrm>
            <a:custGeom>
              <a:avLst/>
              <a:gdLst/>
              <a:ahLst/>
              <a:cxnLst/>
              <a:rect l="l" t="t" r="r" b="b"/>
              <a:pathLst>
                <a:path w="55" h="108" extrusionOk="0">
                  <a:moveTo>
                    <a:pt x="54" y="0"/>
                  </a:moveTo>
                  <a:cubicBezTo>
                    <a:pt x="28" y="27"/>
                    <a:pt x="28" y="54"/>
                    <a:pt x="1" y="107"/>
                  </a:cubicBezTo>
                  <a:lnTo>
                    <a:pt x="54" y="107"/>
                  </a:lnTo>
                  <a:lnTo>
                    <a:pt x="5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0" name="Google Shape;1440;p60"/>
            <p:cNvSpPr/>
            <p:nvPr/>
          </p:nvSpPr>
          <p:spPr>
            <a:xfrm>
              <a:off x="2616265" y="1006036"/>
              <a:ext cx="2165" cy="2205"/>
            </a:xfrm>
            <a:custGeom>
              <a:avLst/>
              <a:gdLst/>
              <a:ahLst/>
              <a:cxnLst/>
              <a:rect l="l" t="t" r="r" b="b"/>
              <a:pathLst>
                <a:path w="54" h="55" extrusionOk="0">
                  <a:moveTo>
                    <a:pt x="54" y="1"/>
                  </a:moveTo>
                  <a:cubicBezTo>
                    <a:pt x="27" y="27"/>
                    <a:pt x="27" y="27"/>
                    <a:pt x="0" y="54"/>
                  </a:cubicBezTo>
                  <a:lnTo>
                    <a:pt x="54" y="27"/>
                  </a:lnTo>
                  <a:lnTo>
                    <a:pt x="5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1" name="Google Shape;1441;p60"/>
            <p:cNvSpPr/>
            <p:nvPr/>
          </p:nvSpPr>
          <p:spPr>
            <a:xfrm>
              <a:off x="2535748" y="1119794"/>
              <a:ext cx="82681" cy="51565"/>
            </a:xfrm>
            <a:custGeom>
              <a:avLst/>
              <a:gdLst/>
              <a:ahLst/>
              <a:cxnLst/>
              <a:rect l="l" t="t" r="r" b="b"/>
              <a:pathLst>
                <a:path w="2062" h="1286" extrusionOk="0">
                  <a:moveTo>
                    <a:pt x="81" y="1"/>
                  </a:moveTo>
                  <a:cubicBezTo>
                    <a:pt x="54" y="54"/>
                    <a:pt x="27" y="108"/>
                    <a:pt x="1" y="135"/>
                  </a:cubicBezTo>
                  <a:lnTo>
                    <a:pt x="1981" y="1285"/>
                  </a:lnTo>
                  <a:lnTo>
                    <a:pt x="2062" y="1125"/>
                  </a:lnTo>
                  <a:lnTo>
                    <a:pt x="8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2" name="Google Shape;1442;p60"/>
            <p:cNvSpPr/>
            <p:nvPr/>
          </p:nvSpPr>
          <p:spPr>
            <a:xfrm>
              <a:off x="2711778" y="921268"/>
              <a:ext cx="287659" cy="329521"/>
            </a:xfrm>
            <a:custGeom>
              <a:avLst/>
              <a:gdLst/>
              <a:ahLst/>
              <a:cxnLst/>
              <a:rect l="l" t="t" r="r" b="b"/>
              <a:pathLst>
                <a:path w="7174" h="8218" extrusionOk="0">
                  <a:moveTo>
                    <a:pt x="3507" y="0"/>
                  </a:moveTo>
                  <a:lnTo>
                    <a:pt x="3507" y="3961"/>
                  </a:lnTo>
                  <a:lnTo>
                    <a:pt x="81" y="1981"/>
                  </a:lnTo>
                  <a:lnTo>
                    <a:pt x="0" y="2141"/>
                  </a:lnTo>
                  <a:lnTo>
                    <a:pt x="3426" y="4095"/>
                  </a:lnTo>
                  <a:lnTo>
                    <a:pt x="0" y="6076"/>
                  </a:lnTo>
                  <a:lnTo>
                    <a:pt x="81" y="6236"/>
                  </a:lnTo>
                  <a:lnTo>
                    <a:pt x="3507" y="4256"/>
                  </a:lnTo>
                  <a:lnTo>
                    <a:pt x="3507" y="8217"/>
                  </a:lnTo>
                  <a:lnTo>
                    <a:pt x="3667" y="8217"/>
                  </a:lnTo>
                  <a:lnTo>
                    <a:pt x="3667" y="4256"/>
                  </a:lnTo>
                  <a:lnTo>
                    <a:pt x="7093" y="6236"/>
                  </a:lnTo>
                  <a:lnTo>
                    <a:pt x="7173" y="6076"/>
                  </a:lnTo>
                  <a:lnTo>
                    <a:pt x="3774" y="4095"/>
                  </a:lnTo>
                  <a:lnTo>
                    <a:pt x="7173" y="2141"/>
                  </a:lnTo>
                  <a:lnTo>
                    <a:pt x="7093" y="1981"/>
                  </a:lnTo>
                  <a:lnTo>
                    <a:pt x="3667" y="3961"/>
                  </a:lnTo>
                  <a:lnTo>
                    <a:pt x="366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3" name="Google Shape;1443;p60"/>
            <p:cNvSpPr/>
            <p:nvPr/>
          </p:nvSpPr>
          <p:spPr>
            <a:xfrm>
              <a:off x="3092789" y="921268"/>
              <a:ext cx="288742" cy="328439"/>
            </a:xfrm>
            <a:custGeom>
              <a:avLst/>
              <a:gdLst/>
              <a:ahLst/>
              <a:cxnLst/>
              <a:rect l="l" t="t" r="r" b="b"/>
              <a:pathLst>
                <a:path w="7201" h="8191" extrusionOk="0">
                  <a:moveTo>
                    <a:pt x="3506" y="0"/>
                  </a:moveTo>
                  <a:lnTo>
                    <a:pt x="3506" y="3961"/>
                  </a:lnTo>
                  <a:lnTo>
                    <a:pt x="80" y="1981"/>
                  </a:lnTo>
                  <a:lnTo>
                    <a:pt x="0" y="2141"/>
                  </a:lnTo>
                  <a:lnTo>
                    <a:pt x="3426" y="4095"/>
                  </a:lnTo>
                  <a:lnTo>
                    <a:pt x="0" y="6076"/>
                  </a:lnTo>
                  <a:lnTo>
                    <a:pt x="80" y="6236"/>
                  </a:lnTo>
                  <a:lnTo>
                    <a:pt x="3506" y="4256"/>
                  </a:lnTo>
                  <a:lnTo>
                    <a:pt x="3506" y="8190"/>
                  </a:lnTo>
                  <a:lnTo>
                    <a:pt x="3694" y="8190"/>
                  </a:lnTo>
                  <a:lnTo>
                    <a:pt x="3694" y="4256"/>
                  </a:lnTo>
                  <a:lnTo>
                    <a:pt x="7093" y="6236"/>
                  </a:lnTo>
                  <a:lnTo>
                    <a:pt x="7200" y="6076"/>
                  </a:lnTo>
                  <a:lnTo>
                    <a:pt x="3774" y="4095"/>
                  </a:lnTo>
                  <a:lnTo>
                    <a:pt x="7200" y="2141"/>
                  </a:lnTo>
                  <a:lnTo>
                    <a:pt x="7093" y="1981"/>
                  </a:lnTo>
                  <a:lnTo>
                    <a:pt x="3694" y="3961"/>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4" name="Google Shape;1444;p60"/>
            <p:cNvSpPr/>
            <p:nvPr/>
          </p:nvSpPr>
          <p:spPr>
            <a:xfrm>
              <a:off x="3474843" y="921268"/>
              <a:ext cx="287659" cy="328439"/>
            </a:xfrm>
            <a:custGeom>
              <a:avLst/>
              <a:gdLst/>
              <a:ahLst/>
              <a:cxnLst/>
              <a:rect l="l" t="t" r="r" b="b"/>
              <a:pathLst>
                <a:path w="7174" h="8191" extrusionOk="0">
                  <a:moveTo>
                    <a:pt x="3507" y="0"/>
                  </a:moveTo>
                  <a:lnTo>
                    <a:pt x="3480" y="3961"/>
                  </a:lnTo>
                  <a:lnTo>
                    <a:pt x="81" y="1981"/>
                  </a:lnTo>
                  <a:lnTo>
                    <a:pt x="1" y="2141"/>
                  </a:lnTo>
                  <a:lnTo>
                    <a:pt x="3400" y="4095"/>
                  </a:lnTo>
                  <a:lnTo>
                    <a:pt x="1" y="6076"/>
                  </a:lnTo>
                  <a:lnTo>
                    <a:pt x="81" y="6236"/>
                  </a:lnTo>
                  <a:lnTo>
                    <a:pt x="3480" y="4256"/>
                  </a:lnTo>
                  <a:lnTo>
                    <a:pt x="3480" y="8190"/>
                  </a:lnTo>
                  <a:lnTo>
                    <a:pt x="3668" y="8190"/>
                  </a:lnTo>
                  <a:lnTo>
                    <a:pt x="3668" y="4256"/>
                  </a:lnTo>
                  <a:lnTo>
                    <a:pt x="7094" y="6236"/>
                  </a:lnTo>
                  <a:lnTo>
                    <a:pt x="7174" y="6076"/>
                  </a:lnTo>
                  <a:lnTo>
                    <a:pt x="3748" y="4095"/>
                  </a:lnTo>
                  <a:lnTo>
                    <a:pt x="7174" y="2141"/>
                  </a:lnTo>
                  <a:lnTo>
                    <a:pt x="7094" y="1981"/>
                  </a:lnTo>
                  <a:lnTo>
                    <a:pt x="3668" y="3961"/>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5" name="Google Shape;1445;p60"/>
            <p:cNvSpPr/>
            <p:nvPr/>
          </p:nvSpPr>
          <p:spPr>
            <a:xfrm>
              <a:off x="3855854" y="953467"/>
              <a:ext cx="287659" cy="296240"/>
            </a:xfrm>
            <a:custGeom>
              <a:avLst/>
              <a:gdLst/>
              <a:ahLst/>
              <a:cxnLst/>
              <a:rect l="l" t="t" r="r" b="b"/>
              <a:pathLst>
                <a:path w="7174" h="7388" extrusionOk="0">
                  <a:moveTo>
                    <a:pt x="3507" y="0"/>
                  </a:moveTo>
                  <a:lnTo>
                    <a:pt x="3507" y="3158"/>
                  </a:lnTo>
                  <a:lnTo>
                    <a:pt x="81" y="1178"/>
                  </a:lnTo>
                  <a:lnTo>
                    <a:pt x="0" y="1312"/>
                  </a:lnTo>
                  <a:lnTo>
                    <a:pt x="3426" y="3292"/>
                  </a:lnTo>
                  <a:lnTo>
                    <a:pt x="0" y="5273"/>
                  </a:lnTo>
                  <a:lnTo>
                    <a:pt x="81" y="5433"/>
                  </a:lnTo>
                  <a:lnTo>
                    <a:pt x="3507" y="3453"/>
                  </a:lnTo>
                  <a:lnTo>
                    <a:pt x="3507" y="7387"/>
                  </a:lnTo>
                  <a:lnTo>
                    <a:pt x="3667" y="7387"/>
                  </a:lnTo>
                  <a:lnTo>
                    <a:pt x="3667" y="3453"/>
                  </a:lnTo>
                  <a:lnTo>
                    <a:pt x="7093" y="5407"/>
                  </a:lnTo>
                  <a:lnTo>
                    <a:pt x="7174" y="5273"/>
                  </a:lnTo>
                  <a:lnTo>
                    <a:pt x="3748" y="3292"/>
                  </a:lnTo>
                  <a:lnTo>
                    <a:pt x="5434" y="2329"/>
                  </a:lnTo>
                  <a:cubicBezTo>
                    <a:pt x="5380" y="2302"/>
                    <a:pt x="5354" y="2248"/>
                    <a:pt x="5327" y="2195"/>
                  </a:cubicBezTo>
                  <a:lnTo>
                    <a:pt x="3667" y="3158"/>
                  </a:lnTo>
                  <a:lnTo>
                    <a:pt x="3667" y="187"/>
                  </a:lnTo>
                  <a:cubicBezTo>
                    <a:pt x="3614" y="134"/>
                    <a:pt x="3560" y="80"/>
                    <a:pt x="350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6" name="Google Shape;1446;p60"/>
            <p:cNvSpPr/>
            <p:nvPr/>
          </p:nvSpPr>
          <p:spPr>
            <a:xfrm>
              <a:off x="2417699" y="1498640"/>
              <a:ext cx="7538" cy="9704"/>
            </a:xfrm>
            <a:custGeom>
              <a:avLst/>
              <a:gdLst/>
              <a:ahLst/>
              <a:cxnLst/>
              <a:rect l="l" t="t" r="r" b="b"/>
              <a:pathLst>
                <a:path w="188" h="242" extrusionOk="0">
                  <a:moveTo>
                    <a:pt x="1" y="1"/>
                  </a:moveTo>
                  <a:cubicBezTo>
                    <a:pt x="1" y="54"/>
                    <a:pt x="1" y="135"/>
                    <a:pt x="1" y="188"/>
                  </a:cubicBezTo>
                  <a:lnTo>
                    <a:pt x="108" y="242"/>
                  </a:lnTo>
                  <a:lnTo>
                    <a:pt x="188" y="108"/>
                  </a:lnTo>
                  <a:lnTo>
                    <a:pt x="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7" name="Google Shape;1447;p60"/>
            <p:cNvSpPr/>
            <p:nvPr/>
          </p:nvSpPr>
          <p:spPr>
            <a:xfrm>
              <a:off x="2518586" y="1259335"/>
              <a:ext cx="287659" cy="328439"/>
            </a:xfrm>
            <a:custGeom>
              <a:avLst/>
              <a:gdLst/>
              <a:ahLst/>
              <a:cxnLst/>
              <a:rect l="l" t="t" r="r" b="b"/>
              <a:pathLst>
                <a:path w="7174" h="8191" extrusionOk="0">
                  <a:moveTo>
                    <a:pt x="3507" y="0"/>
                  </a:moveTo>
                  <a:lnTo>
                    <a:pt x="3507" y="3935"/>
                  </a:lnTo>
                  <a:lnTo>
                    <a:pt x="81" y="1981"/>
                  </a:lnTo>
                  <a:lnTo>
                    <a:pt x="0" y="2115"/>
                  </a:lnTo>
                  <a:lnTo>
                    <a:pt x="3426" y="4095"/>
                  </a:lnTo>
                  <a:lnTo>
                    <a:pt x="0" y="6076"/>
                  </a:lnTo>
                  <a:lnTo>
                    <a:pt x="81" y="6210"/>
                  </a:lnTo>
                  <a:lnTo>
                    <a:pt x="3507" y="4229"/>
                  </a:lnTo>
                  <a:lnTo>
                    <a:pt x="3507" y="8191"/>
                  </a:lnTo>
                  <a:lnTo>
                    <a:pt x="3667" y="8191"/>
                  </a:lnTo>
                  <a:lnTo>
                    <a:pt x="3667" y="4229"/>
                  </a:lnTo>
                  <a:lnTo>
                    <a:pt x="7093" y="6210"/>
                  </a:lnTo>
                  <a:lnTo>
                    <a:pt x="7174" y="6076"/>
                  </a:lnTo>
                  <a:lnTo>
                    <a:pt x="3748" y="4095"/>
                  </a:lnTo>
                  <a:lnTo>
                    <a:pt x="7174" y="2115"/>
                  </a:lnTo>
                  <a:lnTo>
                    <a:pt x="7093" y="1981"/>
                  </a:lnTo>
                  <a:lnTo>
                    <a:pt x="3667" y="3935"/>
                  </a:lnTo>
                  <a:lnTo>
                    <a:pt x="366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8" name="Google Shape;1448;p60"/>
            <p:cNvSpPr/>
            <p:nvPr/>
          </p:nvSpPr>
          <p:spPr>
            <a:xfrm>
              <a:off x="2899597" y="1259335"/>
              <a:ext cx="287659" cy="328439"/>
            </a:xfrm>
            <a:custGeom>
              <a:avLst/>
              <a:gdLst/>
              <a:ahLst/>
              <a:cxnLst/>
              <a:rect l="l" t="t" r="r" b="b"/>
              <a:pathLst>
                <a:path w="7174" h="8191" extrusionOk="0">
                  <a:moveTo>
                    <a:pt x="3507" y="0"/>
                  </a:moveTo>
                  <a:lnTo>
                    <a:pt x="3507" y="3935"/>
                  </a:lnTo>
                  <a:lnTo>
                    <a:pt x="81" y="1954"/>
                  </a:lnTo>
                  <a:lnTo>
                    <a:pt x="0" y="2115"/>
                  </a:lnTo>
                  <a:lnTo>
                    <a:pt x="3426" y="4095"/>
                  </a:lnTo>
                  <a:lnTo>
                    <a:pt x="0" y="6049"/>
                  </a:lnTo>
                  <a:lnTo>
                    <a:pt x="81" y="6210"/>
                  </a:lnTo>
                  <a:lnTo>
                    <a:pt x="3507" y="4229"/>
                  </a:lnTo>
                  <a:lnTo>
                    <a:pt x="3507" y="8191"/>
                  </a:lnTo>
                  <a:lnTo>
                    <a:pt x="3667" y="8191"/>
                  </a:lnTo>
                  <a:lnTo>
                    <a:pt x="3667" y="4229"/>
                  </a:lnTo>
                  <a:lnTo>
                    <a:pt x="7093" y="6210"/>
                  </a:lnTo>
                  <a:lnTo>
                    <a:pt x="7173" y="6049"/>
                  </a:lnTo>
                  <a:lnTo>
                    <a:pt x="3774" y="4095"/>
                  </a:lnTo>
                  <a:lnTo>
                    <a:pt x="7173" y="2115"/>
                  </a:lnTo>
                  <a:lnTo>
                    <a:pt x="7093" y="1954"/>
                  </a:lnTo>
                  <a:lnTo>
                    <a:pt x="3667" y="3935"/>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9" name="Google Shape;1449;p60"/>
            <p:cNvSpPr/>
            <p:nvPr/>
          </p:nvSpPr>
          <p:spPr>
            <a:xfrm>
              <a:off x="3280608" y="1259335"/>
              <a:ext cx="288742" cy="328439"/>
            </a:xfrm>
            <a:custGeom>
              <a:avLst/>
              <a:gdLst/>
              <a:ahLst/>
              <a:cxnLst/>
              <a:rect l="l" t="t" r="r" b="b"/>
              <a:pathLst>
                <a:path w="7201" h="8191" extrusionOk="0">
                  <a:moveTo>
                    <a:pt x="3506" y="0"/>
                  </a:moveTo>
                  <a:lnTo>
                    <a:pt x="3506" y="3935"/>
                  </a:lnTo>
                  <a:lnTo>
                    <a:pt x="107" y="1954"/>
                  </a:lnTo>
                  <a:lnTo>
                    <a:pt x="0" y="2115"/>
                  </a:lnTo>
                  <a:lnTo>
                    <a:pt x="3426" y="4095"/>
                  </a:lnTo>
                  <a:lnTo>
                    <a:pt x="0" y="6049"/>
                  </a:lnTo>
                  <a:lnTo>
                    <a:pt x="107" y="6210"/>
                  </a:lnTo>
                  <a:lnTo>
                    <a:pt x="3506" y="4229"/>
                  </a:lnTo>
                  <a:lnTo>
                    <a:pt x="3506" y="8191"/>
                  </a:lnTo>
                  <a:lnTo>
                    <a:pt x="3694" y="8191"/>
                  </a:lnTo>
                  <a:lnTo>
                    <a:pt x="3694" y="4229"/>
                  </a:lnTo>
                  <a:lnTo>
                    <a:pt x="7093" y="6210"/>
                  </a:lnTo>
                  <a:lnTo>
                    <a:pt x="7200" y="6049"/>
                  </a:lnTo>
                  <a:lnTo>
                    <a:pt x="3774" y="4095"/>
                  </a:lnTo>
                  <a:lnTo>
                    <a:pt x="7200" y="2115"/>
                  </a:lnTo>
                  <a:lnTo>
                    <a:pt x="7120" y="1954"/>
                  </a:lnTo>
                  <a:lnTo>
                    <a:pt x="3694" y="3935"/>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0" name="Google Shape;1450;p60"/>
            <p:cNvSpPr/>
            <p:nvPr/>
          </p:nvSpPr>
          <p:spPr>
            <a:xfrm>
              <a:off x="3662662" y="1258252"/>
              <a:ext cx="287659" cy="329521"/>
            </a:xfrm>
            <a:custGeom>
              <a:avLst/>
              <a:gdLst/>
              <a:ahLst/>
              <a:cxnLst/>
              <a:rect l="l" t="t" r="r" b="b"/>
              <a:pathLst>
                <a:path w="7174" h="8218" extrusionOk="0">
                  <a:moveTo>
                    <a:pt x="3507" y="0"/>
                  </a:moveTo>
                  <a:lnTo>
                    <a:pt x="3507" y="3962"/>
                  </a:lnTo>
                  <a:lnTo>
                    <a:pt x="81" y="1981"/>
                  </a:lnTo>
                  <a:lnTo>
                    <a:pt x="1" y="2142"/>
                  </a:lnTo>
                  <a:lnTo>
                    <a:pt x="3400" y="4122"/>
                  </a:lnTo>
                  <a:lnTo>
                    <a:pt x="1" y="6076"/>
                  </a:lnTo>
                  <a:lnTo>
                    <a:pt x="81" y="6237"/>
                  </a:lnTo>
                  <a:lnTo>
                    <a:pt x="3507" y="4256"/>
                  </a:lnTo>
                  <a:lnTo>
                    <a:pt x="3507" y="8218"/>
                  </a:lnTo>
                  <a:lnTo>
                    <a:pt x="3668" y="8218"/>
                  </a:lnTo>
                  <a:lnTo>
                    <a:pt x="3668" y="4256"/>
                  </a:lnTo>
                  <a:lnTo>
                    <a:pt x="7094" y="6237"/>
                  </a:lnTo>
                  <a:lnTo>
                    <a:pt x="7174" y="6076"/>
                  </a:lnTo>
                  <a:lnTo>
                    <a:pt x="3748" y="4122"/>
                  </a:lnTo>
                  <a:lnTo>
                    <a:pt x="7174" y="2142"/>
                  </a:lnTo>
                  <a:lnTo>
                    <a:pt x="7094" y="1981"/>
                  </a:lnTo>
                  <a:lnTo>
                    <a:pt x="3668" y="3962"/>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1" name="Google Shape;1451;p60"/>
            <p:cNvSpPr/>
            <p:nvPr/>
          </p:nvSpPr>
          <p:spPr>
            <a:xfrm>
              <a:off x="4043673" y="1258252"/>
              <a:ext cx="193230" cy="329521"/>
            </a:xfrm>
            <a:custGeom>
              <a:avLst/>
              <a:gdLst/>
              <a:ahLst/>
              <a:cxnLst/>
              <a:rect l="l" t="t" r="r" b="b"/>
              <a:pathLst>
                <a:path w="4819" h="8218" extrusionOk="0">
                  <a:moveTo>
                    <a:pt x="3507" y="0"/>
                  </a:moveTo>
                  <a:lnTo>
                    <a:pt x="3507" y="3962"/>
                  </a:lnTo>
                  <a:lnTo>
                    <a:pt x="81" y="1981"/>
                  </a:lnTo>
                  <a:lnTo>
                    <a:pt x="0" y="2142"/>
                  </a:lnTo>
                  <a:lnTo>
                    <a:pt x="3426" y="4096"/>
                  </a:lnTo>
                  <a:lnTo>
                    <a:pt x="0" y="6076"/>
                  </a:lnTo>
                  <a:lnTo>
                    <a:pt x="81" y="6237"/>
                  </a:lnTo>
                  <a:lnTo>
                    <a:pt x="3507" y="4256"/>
                  </a:lnTo>
                  <a:lnTo>
                    <a:pt x="3507" y="8218"/>
                  </a:lnTo>
                  <a:lnTo>
                    <a:pt x="3667" y="8218"/>
                  </a:lnTo>
                  <a:lnTo>
                    <a:pt x="3667" y="4256"/>
                  </a:lnTo>
                  <a:lnTo>
                    <a:pt x="4818" y="4925"/>
                  </a:lnTo>
                  <a:cubicBezTo>
                    <a:pt x="4818" y="4845"/>
                    <a:pt x="4818" y="4765"/>
                    <a:pt x="4792" y="4711"/>
                  </a:cubicBezTo>
                  <a:lnTo>
                    <a:pt x="3774" y="4096"/>
                  </a:lnTo>
                  <a:lnTo>
                    <a:pt x="4604" y="3614"/>
                  </a:lnTo>
                  <a:cubicBezTo>
                    <a:pt x="4604" y="3560"/>
                    <a:pt x="4577" y="3507"/>
                    <a:pt x="4577" y="3453"/>
                  </a:cubicBezTo>
                  <a:lnTo>
                    <a:pt x="3667" y="3962"/>
                  </a:lnTo>
                  <a:lnTo>
                    <a:pt x="3667" y="295"/>
                  </a:lnTo>
                  <a:cubicBezTo>
                    <a:pt x="3641" y="188"/>
                    <a:pt x="3614" y="108"/>
                    <a:pt x="35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2" name="Google Shape;1452;p60"/>
            <p:cNvSpPr/>
            <p:nvPr/>
          </p:nvSpPr>
          <p:spPr>
            <a:xfrm>
              <a:off x="2423072" y="1578074"/>
              <a:ext cx="195355" cy="328439"/>
            </a:xfrm>
            <a:custGeom>
              <a:avLst/>
              <a:gdLst/>
              <a:ahLst/>
              <a:cxnLst/>
              <a:rect l="l" t="t" r="r" b="b"/>
              <a:pathLst>
                <a:path w="4872" h="8191" extrusionOk="0">
                  <a:moveTo>
                    <a:pt x="1205" y="1"/>
                  </a:moveTo>
                  <a:lnTo>
                    <a:pt x="1205" y="3935"/>
                  </a:lnTo>
                  <a:lnTo>
                    <a:pt x="0" y="3266"/>
                  </a:lnTo>
                  <a:lnTo>
                    <a:pt x="0" y="3266"/>
                  </a:lnTo>
                  <a:cubicBezTo>
                    <a:pt x="0" y="3320"/>
                    <a:pt x="27" y="3400"/>
                    <a:pt x="27" y="3480"/>
                  </a:cubicBezTo>
                  <a:lnTo>
                    <a:pt x="1098" y="4096"/>
                  </a:lnTo>
                  <a:lnTo>
                    <a:pt x="214" y="4604"/>
                  </a:lnTo>
                  <a:cubicBezTo>
                    <a:pt x="241" y="4658"/>
                    <a:pt x="241" y="4738"/>
                    <a:pt x="268" y="4792"/>
                  </a:cubicBezTo>
                  <a:lnTo>
                    <a:pt x="1205" y="4256"/>
                  </a:lnTo>
                  <a:lnTo>
                    <a:pt x="1205" y="8030"/>
                  </a:lnTo>
                  <a:cubicBezTo>
                    <a:pt x="1205" y="8084"/>
                    <a:pt x="1232" y="8137"/>
                    <a:pt x="1258" y="8191"/>
                  </a:cubicBezTo>
                  <a:lnTo>
                    <a:pt x="1365" y="8191"/>
                  </a:lnTo>
                  <a:lnTo>
                    <a:pt x="1365" y="4256"/>
                  </a:lnTo>
                  <a:lnTo>
                    <a:pt x="4791" y="6210"/>
                  </a:lnTo>
                  <a:lnTo>
                    <a:pt x="4872" y="6076"/>
                  </a:lnTo>
                  <a:lnTo>
                    <a:pt x="1446" y="4096"/>
                  </a:lnTo>
                  <a:lnTo>
                    <a:pt x="4872" y="2115"/>
                  </a:lnTo>
                  <a:lnTo>
                    <a:pt x="4791" y="1981"/>
                  </a:lnTo>
                  <a:lnTo>
                    <a:pt x="1365" y="3935"/>
                  </a:lnTo>
                  <a:lnTo>
                    <a:pt x="136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3" name="Google Shape;1453;p60"/>
            <p:cNvSpPr/>
            <p:nvPr/>
          </p:nvSpPr>
          <p:spPr>
            <a:xfrm>
              <a:off x="2711778" y="1578074"/>
              <a:ext cx="287659" cy="328439"/>
            </a:xfrm>
            <a:custGeom>
              <a:avLst/>
              <a:gdLst/>
              <a:ahLst/>
              <a:cxnLst/>
              <a:rect l="l" t="t" r="r" b="b"/>
              <a:pathLst>
                <a:path w="7174" h="8191" extrusionOk="0">
                  <a:moveTo>
                    <a:pt x="3507" y="1"/>
                  </a:moveTo>
                  <a:lnTo>
                    <a:pt x="3507" y="3935"/>
                  </a:lnTo>
                  <a:lnTo>
                    <a:pt x="81" y="1981"/>
                  </a:lnTo>
                  <a:lnTo>
                    <a:pt x="0" y="2115"/>
                  </a:lnTo>
                  <a:lnTo>
                    <a:pt x="3426" y="4096"/>
                  </a:lnTo>
                  <a:lnTo>
                    <a:pt x="0" y="6076"/>
                  </a:lnTo>
                  <a:lnTo>
                    <a:pt x="81" y="6210"/>
                  </a:lnTo>
                  <a:lnTo>
                    <a:pt x="3507" y="4256"/>
                  </a:lnTo>
                  <a:lnTo>
                    <a:pt x="3507" y="8191"/>
                  </a:lnTo>
                  <a:lnTo>
                    <a:pt x="3667" y="8191"/>
                  </a:lnTo>
                  <a:lnTo>
                    <a:pt x="3667" y="4256"/>
                  </a:lnTo>
                  <a:lnTo>
                    <a:pt x="7093" y="6210"/>
                  </a:lnTo>
                  <a:lnTo>
                    <a:pt x="7173" y="6076"/>
                  </a:lnTo>
                  <a:lnTo>
                    <a:pt x="3774" y="4096"/>
                  </a:lnTo>
                  <a:lnTo>
                    <a:pt x="7173" y="2115"/>
                  </a:lnTo>
                  <a:lnTo>
                    <a:pt x="7093" y="1981"/>
                  </a:lnTo>
                  <a:lnTo>
                    <a:pt x="3667" y="3935"/>
                  </a:lnTo>
                  <a:lnTo>
                    <a:pt x="366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4" name="Google Shape;1454;p60"/>
            <p:cNvSpPr/>
            <p:nvPr/>
          </p:nvSpPr>
          <p:spPr>
            <a:xfrm>
              <a:off x="3092789" y="1578074"/>
              <a:ext cx="288742" cy="328439"/>
            </a:xfrm>
            <a:custGeom>
              <a:avLst/>
              <a:gdLst/>
              <a:ahLst/>
              <a:cxnLst/>
              <a:rect l="l" t="t" r="r" b="b"/>
              <a:pathLst>
                <a:path w="7201" h="8191" extrusionOk="0">
                  <a:moveTo>
                    <a:pt x="3506" y="1"/>
                  </a:moveTo>
                  <a:lnTo>
                    <a:pt x="3506" y="3935"/>
                  </a:lnTo>
                  <a:lnTo>
                    <a:pt x="80" y="1981"/>
                  </a:lnTo>
                  <a:lnTo>
                    <a:pt x="0" y="2115"/>
                  </a:lnTo>
                  <a:lnTo>
                    <a:pt x="3426" y="4096"/>
                  </a:lnTo>
                  <a:lnTo>
                    <a:pt x="0" y="6076"/>
                  </a:lnTo>
                  <a:lnTo>
                    <a:pt x="80" y="6210"/>
                  </a:lnTo>
                  <a:lnTo>
                    <a:pt x="3506" y="4230"/>
                  </a:lnTo>
                  <a:lnTo>
                    <a:pt x="3506" y="8191"/>
                  </a:lnTo>
                  <a:lnTo>
                    <a:pt x="3694" y="8191"/>
                  </a:lnTo>
                  <a:lnTo>
                    <a:pt x="3694" y="4230"/>
                  </a:lnTo>
                  <a:lnTo>
                    <a:pt x="7093" y="6210"/>
                  </a:lnTo>
                  <a:lnTo>
                    <a:pt x="7200" y="6076"/>
                  </a:lnTo>
                  <a:lnTo>
                    <a:pt x="3774" y="4096"/>
                  </a:lnTo>
                  <a:lnTo>
                    <a:pt x="7200" y="2115"/>
                  </a:lnTo>
                  <a:lnTo>
                    <a:pt x="7093" y="1981"/>
                  </a:lnTo>
                  <a:lnTo>
                    <a:pt x="3694" y="3935"/>
                  </a:lnTo>
                  <a:lnTo>
                    <a:pt x="369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5" name="Google Shape;1455;p60"/>
            <p:cNvSpPr/>
            <p:nvPr/>
          </p:nvSpPr>
          <p:spPr>
            <a:xfrm>
              <a:off x="3474843" y="1578074"/>
              <a:ext cx="287659" cy="328439"/>
            </a:xfrm>
            <a:custGeom>
              <a:avLst/>
              <a:gdLst/>
              <a:ahLst/>
              <a:cxnLst/>
              <a:rect l="l" t="t" r="r" b="b"/>
              <a:pathLst>
                <a:path w="7174" h="8191" extrusionOk="0">
                  <a:moveTo>
                    <a:pt x="3507" y="1"/>
                  </a:moveTo>
                  <a:lnTo>
                    <a:pt x="3507" y="3935"/>
                  </a:lnTo>
                  <a:lnTo>
                    <a:pt x="81" y="1955"/>
                  </a:lnTo>
                  <a:lnTo>
                    <a:pt x="1" y="2115"/>
                  </a:lnTo>
                  <a:lnTo>
                    <a:pt x="3400" y="4096"/>
                  </a:lnTo>
                  <a:lnTo>
                    <a:pt x="1" y="6050"/>
                  </a:lnTo>
                  <a:lnTo>
                    <a:pt x="81" y="6210"/>
                  </a:lnTo>
                  <a:lnTo>
                    <a:pt x="3507" y="4230"/>
                  </a:lnTo>
                  <a:lnTo>
                    <a:pt x="3480" y="8191"/>
                  </a:lnTo>
                  <a:lnTo>
                    <a:pt x="3668" y="8191"/>
                  </a:lnTo>
                  <a:lnTo>
                    <a:pt x="3668" y="4230"/>
                  </a:lnTo>
                  <a:lnTo>
                    <a:pt x="7094" y="6210"/>
                  </a:lnTo>
                  <a:lnTo>
                    <a:pt x="7174" y="6050"/>
                  </a:lnTo>
                  <a:lnTo>
                    <a:pt x="3748" y="4096"/>
                  </a:lnTo>
                  <a:lnTo>
                    <a:pt x="7174" y="2115"/>
                  </a:lnTo>
                  <a:lnTo>
                    <a:pt x="7094" y="1955"/>
                  </a:lnTo>
                  <a:lnTo>
                    <a:pt x="3668" y="3935"/>
                  </a:lnTo>
                  <a:lnTo>
                    <a:pt x="366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6" name="Google Shape;1456;p60"/>
            <p:cNvSpPr/>
            <p:nvPr/>
          </p:nvSpPr>
          <p:spPr>
            <a:xfrm>
              <a:off x="3855854" y="1578074"/>
              <a:ext cx="287659" cy="328439"/>
            </a:xfrm>
            <a:custGeom>
              <a:avLst/>
              <a:gdLst/>
              <a:ahLst/>
              <a:cxnLst/>
              <a:rect l="l" t="t" r="r" b="b"/>
              <a:pathLst>
                <a:path w="7174" h="8191" extrusionOk="0">
                  <a:moveTo>
                    <a:pt x="3507" y="1"/>
                  </a:moveTo>
                  <a:lnTo>
                    <a:pt x="3507" y="3935"/>
                  </a:lnTo>
                  <a:lnTo>
                    <a:pt x="81" y="1955"/>
                  </a:lnTo>
                  <a:lnTo>
                    <a:pt x="0" y="2115"/>
                  </a:lnTo>
                  <a:lnTo>
                    <a:pt x="3426" y="4096"/>
                  </a:lnTo>
                  <a:lnTo>
                    <a:pt x="0" y="6050"/>
                  </a:lnTo>
                  <a:lnTo>
                    <a:pt x="81" y="6210"/>
                  </a:lnTo>
                  <a:lnTo>
                    <a:pt x="3507" y="4230"/>
                  </a:lnTo>
                  <a:lnTo>
                    <a:pt x="3507" y="8191"/>
                  </a:lnTo>
                  <a:lnTo>
                    <a:pt x="3667" y="8191"/>
                  </a:lnTo>
                  <a:lnTo>
                    <a:pt x="3667" y="4230"/>
                  </a:lnTo>
                  <a:lnTo>
                    <a:pt x="7093" y="6210"/>
                  </a:lnTo>
                  <a:lnTo>
                    <a:pt x="7174" y="6050"/>
                  </a:lnTo>
                  <a:lnTo>
                    <a:pt x="3748" y="4096"/>
                  </a:lnTo>
                  <a:lnTo>
                    <a:pt x="7174" y="2115"/>
                  </a:lnTo>
                  <a:lnTo>
                    <a:pt x="7093" y="1955"/>
                  </a:lnTo>
                  <a:lnTo>
                    <a:pt x="3667" y="3935"/>
                  </a:lnTo>
                  <a:lnTo>
                    <a:pt x="366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7" name="Google Shape;1457;p60"/>
            <p:cNvSpPr/>
            <p:nvPr/>
          </p:nvSpPr>
          <p:spPr>
            <a:xfrm>
              <a:off x="2518586" y="1919388"/>
              <a:ext cx="287659" cy="293033"/>
            </a:xfrm>
            <a:custGeom>
              <a:avLst/>
              <a:gdLst/>
              <a:ahLst/>
              <a:cxnLst/>
              <a:rect l="l" t="t" r="r" b="b"/>
              <a:pathLst>
                <a:path w="7174" h="7308" extrusionOk="0">
                  <a:moveTo>
                    <a:pt x="3507" y="0"/>
                  </a:moveTo>
                  <a:lnTo>
                    <a:pt x="3507" y="3961"/>
                  </a:lnTo>
                  <a:lnTo>
                    <a:pt x="81" y="1981"/>
                  </a:lnTo>
                  <a:lnTo>
                    <a:pt x="0" y="2141"/>
                  </a:lnTo>
                  <a:lnTo>
                    <a:pt x="3426" y="4095"/>
                  </a:lnTo>
                  <a:lnTo>
                    <a:pt x="1767" y="5059"/>
                  </a:lnTo>
                  <a:cubicBezTo>
                    <a:pt x="1821" y="5086"/>
                    <a:pt x="1847" y="5139"/>
                    <a:pt x="1874" y="5193"/>
                  </a:cubicBezTo>
                  <a:lnTo>
                    <a:pt x="3507" y="4256"/>
                  </a:lnTo>
                  <a:lnTo>
                    <a:pt x="3507" y="7120"/>
                  </a:lnTo>
                  <a:cubicBezTo>
                    <a:pt x="3560" y="7200"/>
                    <a:pt x="3614" y="7254"/>
                    <a:pt x="3667" y="7307"/>
                  </a:cubicBezTo>
                  <a:lnTo>
                    <a:pt x="3667" y="4256"/>
                  </a:lnTo>
                  <a:lnTo>
                    <a:pt x="7093" y="6236"/>
                  </a:lnTo>
                  <a:lnTo>
                    <a:pt x="7174" y="6076"/>
                  </a:lnTo>
                  <a:lnTo>
                    <a:pt x="3748" y="4095"/>
                  </a:lnTo>
                  <a:lnTo>
                    <a:pt x="7174" y="2141"/>
                  </a:lnTo>
                  <a:lnTo>
                    <a:pt x="7093" y="1981"/>
                  </a:lnTo>
                  <a:lnTo>
                    <a:pt x="3667" y="3961"/>
                  </a:lnTo>
                  <a:lnTo>
                    <a:pt x="366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8" name="Google Shape;1458;p60"/>
            <p:cNvSpPr/>
            <p:nvPr/>
          </p:nvSpPr>
          <p:spPr>
            <a:xfrm>
              <a:off x="2899597" y="1919388"/>
              <a:ext cx="287659" cy="328439"/>
            </a:xfrm>
            <a:custGeom>
              <a:avLst/>
              <a:gdLst/>
              <a:ahLst/>
              <a:cxnLst/>
              <a:rect l="l" t="t" r="r" b="b"/>
              <a:pathLst>
                <a:path w="7174" h="8191" extrusionOk="0">
                  <a:moveTo>
                    <a:pt x="3507" y="0"/>
                  </a:moveTo>
                  <a:lnTo>
                    <a:pt x="3507" y="3961"/>
                  </a:lnTo>
                  <a:lnTo>
                    <a:pt x="81" y="1981"/>
                  </a:lnTo>
                  <a:lnTo>
                    <a:pt x="0" y="2141"/>
                  </a:lnTo>
                  <a:lnTo>
                    <a:pt x="3426" y="4095"/>
                  </a:lnTo>
                  <a:lnTo>
                    <a:pt x="0" y="6076"/>
                  </a:lnTo>
                  <a:lnTo>
                    <a:pt x="81" y="6236"/>
                  </a:lnTo>
                  <a:lnTo>
                    <a:pt x="3507" y="4256"/>
                  </a:lnTo>
                  <a:lnTo>
                    <a:pt x="3507" y="8190"/>
                  </a:lnTo>
                  <a:lnTo>
                    <a:pt x="3667" y="8190"/>
                  </a:lnTo>
                  <a:lnTo>
                    <a:pt x="3667" y="4256"/>
                  </a:lnTo>
                  <a:lnTo>
                    <a:pt x="7093" y="6236"/>
                  </a:lnTo>
                  <a:lnTo>
                    <a:pt x="7173" y="6076"/>
                  </a:lnTo>
                  <a:lnTo>
                    <a:pt x="3774" y="4095"/>
                  </a:lnTo>
                  <a:lnTo>
                    <a:pt x="7173" y="2141"/>
                  </a:lnTo>
                  <a:lnTo>
                    <a:pt x="7093" y="1981"/>
                  </a:lnTo>
                  <a:lnTo>
                    <a:pt x="3667" y="3961"/>
                  </a:lnTo>
                  <a:lnTo>
                    <a:pt x="3667" y="3961"/>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9" name="Google Shape;1459;p60"/>
            <p:cNvSpPr/>
            <p:nvPr/>
          </p:nvSpPr>
          <p:spPr>
            <a:xfrm>
              <a:off x="3280608" y="1919388"/>
              <a:ext cx="288742" cy="328439"/>
            </a:xfrm>
            <a:custGeom>
              <a:avLst/>
              <a:gdLst/>
              <a:ahLst/>
              <a:cxnLst/>
              <a:rect l="l" t="t" r="r" b="b"/>
              <a:pathLst>
                <a:path w="7201" h="8191" extrusionOk="0">
                  <a:moveTo>
                    <a:pt x="3506" y="0"/>
                  </a:moveTo>
                  <a:lnTo>
                    <a:pt x="3506" y="3961"/>
                  </a:lnTo>
                  <a:lnTo>
                    <a:pt x="107" y="1981"/>
                  </a:lnTo>
                  <a:lnTo>
                    <a:pt x="0" y="2115"/>
                  </a:lnTo>
                  <a:lnTo>
                    <a:pt x="3426" y="4095"/>
                  </a:lnTo>
                  <a:lnTo>
                    <a:pt x="0" y="6076"/>
                  </a:lnTo>
                  <a:lnTo>
                    <a:pt x="107" y="6236"/>
                  </a:lnTo>
                  <a:lnTo>
                    <a:pt x="3506" y="4256"/>
                  </a:lnTo>
                  <a:lnTo>
                    <a:pt x="3506" y="8190"/>
                  </a:lnTo>
                  <a:lnTo>
                    <a:pt x="3694" y="8190"/>
                  </a:lnTo>
                  <a:lnTo>
                    <a:pt x="3694" y="4256"/>
                  </a:lnTo>
                  <a:lnTo>
                    <a:pt x="7093" y="6236"/>
                  </a:lnTo>
                  <a:lnTo>
                    <a:pt x="7200" y="6076"/>
                  </a:lnTo>
                  <a:lnTo>
                    <a:pt x="3774" y="4095"/>
                  </a:lnTo>
                  <a:lnTo>
                    <a:pt x="7200" y="2115"/>
                  </a:lnTo>
                  <a:lnTo>
                    <a:pt x="7120" y="1981"/>
                  </a:lnTo>
                  <a:lnTo>
                    <a:pt x="3694" y="3961"/>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0" name="Google Shape;1460;p60"/>
            <p:cNvSpPr/>
            <p:nvPr/>
          </p:nvSpPr>
          <p:spPr>
            <a:xfrm>
              <a:off x="3662662" y="1919388"/>
              <a:ext cx="287659" cy="328439"/>
            </a:xfrm>
            <a:custGeom>
              <a:avLst/>
              <a:gdLst/>
              <a:ahLst/>
              <a:cxnLst/>
              <a:rect l="l" t="t" r="r" b="b"/>
              <a:pathLst>
                <a:path w="7174" h="8191" extrusionOk="0">
                  <a:moveTo>
                    <a:pt x="3507" y="0"/>
                  </a:moveTo>
                  <a:lnTo>
                    <a:pt x="3507" y="3961"/>
                  </a:lnTo>
                  <a:lnTo>
                    <a:pt x="81" y="1981"/>
                  </a:lnTo>
                  <a:lnTo>
                    <a:pt x="1" y="2115"/>
                  </a:lnTo>
                  <a:lnTo>
                    <a:pt x="3400" y="4095"/>
                  </a:lnTo>
                  <a:lnTo>
                    <a:pt x="1" y="6076"/>
                  </a:lnTo>
                  <a:lnTo>
                    <a:pt x="81" y="6210"/>
                  </a:lnTo>
                  <a:lnTo>
                    <a:pt x="3507" y="4256"/>
                  </a:lnTo>
                  <a:lnTo>
                    <a:pt x="3507" y="8190"/>
                  </a:lnTo>
                  <a:lnTo>
                    <a:pt x="3668" y="8190"/>
                  </a:lnTo>
                  <a:lnTo>
                    <a:pt x="3668" y="4256"/>
                  </a:lnTo>
                  <a:lnTo>
                    <a:pt x="7094" y="6210"/>
                  </a:lnTo>
                  <a:lnTo>
                    <a:pt x="7174" y="6076"/>
                  </a:lnTo>
                  <a:lnTo>
                    <a:pt x="3748" y="4095"/>
                  </a:lnTo>
                  <a:lnTo>
                    <a:pt x="7174" y="2115"/>
                  </a:lnTo>
                  <a:lnTo>
                    <a:pt x="7094" y="1981"/>
                  </a:lnTo>
                  <a:lnTo>
                    <a:pt x="3668" y="3961"/>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1" name="Google Shape;1461;p60"/>
            <p:cNvSpPr/>
            <p:nvPr/>
          </p:nvSpPr>
          <p:spPr>
            <a:xfrm>
              <a:off x="4043673" y="1998782"/>
              <a:ext cx="78391" cy="49400"/>
            </a:xfrm>
            <a:custGeom>
              <a:avLst/>
              <a:gdLst/>
              <a:ahLst/>
              <a:cxnLst/>
              <a:rect l="l" t="t" r="r" b="b"/>
              <a:pathLst>
                <a:path w="1955" h="1232" extrusionOk="0">
                  <a:moveTo>
                    <a:pt x="81" y="1"/>
                  </a:moveTo>
                  <a:lnTo>
                    <a:pt x="0" y="135"/>
                  </a:lnTo>
                  <a:lnTo>
                    <a:pt x="1874" y="1232"/>
                  </a:lnTo>
                  <a:cubicBezTo>
                    <a:pt x="1901" y="1178"/>
                    <a:pt x="1928" y="1125"/>
                    <a:pt x="1954" y="1071"/>
                  </a:cubicBezTo>
                  <a:lnTo>
                    <a:pt x="8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2" name="Google Shape;1462;p60"/>
            <p:cNvSpPr/>
            <p:nvPr/>
          </p:nvSpPr>
          <p:spPr>
            <a:xfrm>
              <a:off x="2884560" y="2317561"/>
              <a:ext cx="114879" cy="68727"/>
            </a:xfrm>
            <a:custGeom>
              <a:avLst/>
              <a:gdLst/>
              <a:ahLst/>
              <a:cxnLst/>
              <a:rect l="l" t="t" r="r" b="b"/>
              <a:pathLst>
                <a:path w="2865" h="1714" extrusionOk="0">
                  <a:moveTo>
                    <a:pt x="2784" y="0"/>
                  </a:moveTo>
                  <a:lnTo>
                    <a:pt x="1" y="1606"/>
                  </a:lnTo>
                  <a:cubicBezTo>
                    <a:pt x="54" y="1660"/>
                    <a:pt x="108" y="1686"/>
                    <a:pt x="161" y="1713"/>
                  </a:cubicBezTo>
                  <a:lnTo>
                    <a:pt x="2864" y="161"/>
                  </a:lnTo>
                  <a:lnTo>
                    <a:pt x="278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3" name="Google Shape;1463;p60"/>
            <p:cNvSpPr/>
            <p:nvPr/>
          </p:nvSpPr>
          <p:spPr>
            <a:xfrm>
              <a:off x="2852362" y="2238127"/>
              <a:ext cx="6496" cy="129916"/>
            </a:xfrm>
            <a:custGeom>
              <a:avLst/>
              <a:gdLst/>
              <a:ahLst/>
              <a:cxnLst/>
              <a:rect l="l" t="t" r="r" b="b"/>
              <a:pathLst>
                <a:path w="162" h="3240" extrusionOk="0">
                  <a:moveTo>
                    <a:pt x="1" y="0"/>
                  </a:moveTo>
                  <a:lnTo>
                    <a:pt x="1" y="3132"/>
                  </a:lnTo>
                  <a:cubicBezTo>
                    <a:pt x="54" y="3159"/>
                    <a:pt x="108" y="3212"/>
                    <a:pt x="161" y="3239"/>
                  </a:cubicBezTo>
                  <a:lnTo>
                    <a:pt x="16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4" name="Google Shape;1464;p60"/>
            <p:cNvSpPr/>
            <p:nvPr/>
          </p:nvSpPr>
          <p:spPr>
            <a:xfrm>
              <a:off x="3092789" y="2238127"/>
              <a:ext cx="288742" cy="255461"/>
            </a:xfrm>
            <a:custGeom>
              <a:avLst/>
              <a:gdLst/>
              <a:ahLst/>
              <a:cxnLst/>
              <a:rect l="l" t="t" r="r" b="b"/>
              <a:pathLst>
                <a:path w="7201" h="6371" extrusionOk="0">
                  <a:moveTo>
                    <a:pt x="3506" y="0"/>
                  </a:moveTo>
                  <a:lnTo>
                    <a:pt x="3506" y="3962"/>
                  </a:lnTo>
                  <a:lnTo>
                    <a:pt x="80" y="1981"/>
                  </a:lnTo>
                  <a:lnTo>
                    <a:pt x="0" y="2142"/>
                  </a:lnTo>
                  <a:lnTo>
                    <a:pt x="3426" y="4096"/>
                  </a:lnTo>
                  <a:lnTo>
                    <a:pt x="455" y="5835"/>
                  </a:lnTo>
                  <a:cubicBezTo>
                    <a:pt x="535" y="5835"/>
                    <a:pt x="616" y="5862"/>
                    <a:pt x="696" y="5889"/>
                  </a:cubicBezTo>
                  <a:lnTo>
                    <a:pt x="3506" y="4256"/>
                  </a:lnTo>
                  <a:lnTo>
                    <a:pt x="3506" y="6371"/>
                  </a:lnTo>
                  <a:lnTo>
                    <a:pt x="3694" y="6371"/>
                  </a:lnTo>
                  <a:lnTo>
                    <a:pt x="3694" y="4256"/>
                  </a:lnTo>
                  <a:lnTo>
                    <a:pt x="7093" y="6237"/>
                  </a:lnTo>
                  <a:lnTo>
                    <a:pt x="7200" y="6076"/>
                  </a:lnTo>
                  <a:lnTo>
                    <a:pt x="3774" y="4096"/>
                  </a:lnTo>
                  <a:lnTo>
                    <a:pt x="7200" y="2142"/>
                  </a:lnTo>
                  <a:lnTo>
                    <a:pt x="7093" y="1981"/>
                  </a:lnTo>
                  <a:lnTo>
                    <a:pt x="3694" y="3962"/>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5" name="Google Shape;1465;p60"/>
            <p:cNvSpPr/>
            <p:nvPr/>
          </p:nvSpPr>
          <p:spPr>
            <a:xfrm>
              <a:off x="3474843" y="2238127"/>
              <a:ext cx="287659" cy="247963"/>
            </a:xfrm>
            <a:custGeom>
              <a:avLst/>
              <a:gdLst/>
              <a:ahLst/>
              <a:cxnLst/>
              <a:rect l="l" t="t" r="r" b="b"/>
              <a:pathLst>
                <a:path w="7174" h="6184" extrusionOk="0">
                  <a:moveTo>
                    <a:pt x="3507" y="0"/>
                  </a:moveTo>
                  <a:lnTo>
                    <a:pt x="3480" y="3962"/>
                  </a:lnTo>
                  <a:lnTo>
                    <a:pt x="81" y="1981"/>
                  </a:lnTo>
                  <a:lnTo>
                    <a:pt x="1" y="2142"/>
                  </a:lnTo>
                  <a:lnTo>
                    <a:pt x="3400" y="4096"/>
                  </a:lnTo>
                  <a:lnTo>
                    <a:pt x="1" y="6076"/>
                  </a:lnTo>
                  <a:lnTo>
                    <a:pt x="54" y="6183"/>
                  </a:lnTo>
                  <a:lnTo>
                    <a:pt x="161" y="6183"/>
                  </a:lnTo>
                  <a:lnTo>
                    <a:pt x="3480" y="4256"/>
                  </a:lnTo>
                  <a:lnTo>
                    <a:pt x="3480" y="5354"/>
                  </a:lnTo>
                  <a:cubicBezTo>
                    <a:pt x="3560" y="5327"/>
                    <a:pt x="3614" y="5327"/>
                    <a:pt x="3668" y="5300"/>
                  </a:cubicBezTo>
                  <a:lnTo>
                    <a:pt x="3668" y="4256"/>
                  </a:lnTo>
                  <a:lnTo>
                    <a:pt x="4765" y="4899"/>
                  </a:lnTo>
                  <a:cubicBezTo>
                    <a:pt x="4845" y="4872"/>
                    <a:pt x="4899" y="4845"/>
                    <a:pt x="4979" y="4818"/>
                  </a:cubicBezTo>
                  <a:lnTo>
                    <a:pt x="3748" y="4096"/>
                  </a:lnTo>
                  <a:lnTo>
                    <a:pt x="7174" y="2142"/>
                  </a:lnTo>
                  <a:lnTo>
                    <a:pt x="7094" y="1981"/>
                  </a:lnTo>
                  <a:lnTo>
                    <a:pt x="3668" y="3962"/>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6" name="Google Shape;1466;p60"/>
            <p:cNvSpPr/>
            <p:nvPr/>
          </p:nvSpPr>
          <p:spPr>
            <a:xfrm>
              <a:off x="3855854" y="2317561"/>
              <a:ext cx="12911" cy="9704"/>
            </a:xfrm>
            <a:custGeom>
              <a:avLst/>
              <a:gdLst/>
              <a:ahLst/>
              <a:cxnLst/>
              <a:rect l="l" t="t" r="r" b="b"/>
              <a:pathLst>
                <a:path w="322" h="242" extrusionOk="0">
                  <a:moveTo>
                    <a:pt x="81" y="0"/>
                  </a:moveTo>
                  <a:lnTo>
                    <a:pt x="0" y="134"/>
                  </a:lnTo>
                  <a:lnTo>
                    <a:pt x="161" y="241"/>
                  </a:lnTo>
                  <a:cubicBezTo>
                    <a:pt x="215" y="214"/>
                    <a:pt x="268" y="161"/>
                    <a:pt x="322" y="134"/>
                  </a:cubicBezTo>
                  <a:lnTo>
                    <a:pt x="8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4097368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5">
  <p:cSld name="Section header 5">
    <p:spTree>
      <p:nvGrpSpPr>
        <p:cNvPr id="1" name="Shape 1467"/>
        <p:cNvGrpSpPr/>
        <p:nvPr/>
      </p:nvGrpSpPr>
      <p:grpSpPr>
        <a:xfrm>
          <a:off x="0" y="0"/>
          <a:ext cx="0" cy="0"/>
          <a:chOff x="0" y="0"/>
          <a:chExt cx="0" cy="0"/>
        </a:xfrm>
      </p:grpSpPr>
      <p:sp>
        <p:nvSpPr>
          <p:cNvPr id="1468" name="Google Shape;1468;p61"/>
          <p:cNvSpPr/>
          <p:nvPr/>
        </p:nvSpPr>
        <p:spPr>
          <a:xfrm rot="199611" flipH="1">
            <a:off x="-1222385" y="1111794"/>
            <a:ext cx="4658395" cy="4765297"/>
          </a:xfrm>
          <a:custGeom>
            <a:avLst/>
            <a:gdLst/>
            <a:ahLst/>
            <a:cxnLst/>
            <a:rect l="l" t="t" r="r" b="b"/>
            <a:pathLst>
              <a:path w="142469" h="136664" extrusionOk="0">
                <a:moveTo>
                  <a:pt x="97052" y="0"/>
                </a:moveTo>
                <a:cubicBezTo>
                  <a:pt x="94985" y="0"/>
                  <a:pt x="92658" y="685"/>
                  <a:pt x="89955" y="2065"/>
                </a:cubicBezTo>
                <a:cubicBezTo>
                  <a:pt x="76197" y="9104"/>
                  <a:pt x="81149" y="14564"/>
                  <a:pt x="82755" y="40634"/>
                </a:cubicBezTo>
                <a:cubicBezTo>
                  <a:pt x="85458" y="83646"/>
                  <a:pt x="12896" y="58112"/>
                  <a:pt x="4519" y="103881"/>
                </a:cubicBezTo>
                <a:cubicBezTo>
                  <a:pt x="0" y="128495"/>
                  <a:pt x="10558" y="136664"/>
                  <a:pt x="39417" y="136664"/>
                </a:cubicBezTo>
                <a:cubicBezTo>
                  <a:pt x="47997" y="136664"/>
                  <a:pt x="58195" y="135942"/>
                  <a:pt x="70095" y="134715"/>
                </a:cubicBezTo>
                <a:cubicBezTo>
                  <a:pt x="122047" y="129389"/>
                  <a:pt x="142469" y="101392"/>
                  <a:pt x="125767" y="56907"/>
                </a:cubicBezTo>
                <a:cubicBezTo>
                  <a:pt x="111706" y="19432"/>
                  <a:pt x="108060" y="0"/>
                  <a:pt x="9705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9" name="Google Shape;1469;p61"/>
          <p:cNvSpPr/>
          <p:nvPr/>
        </p:nvSpPr>
        <p:spPr>
          <a:xfrm rot="-5035045" flipH="1">
            <a:off x="5862077" y="-226971"/>
            <a:ext cx="5262855" cy="3237953"/>
          </a:xfrm>
          <a:custGeom>
            <a:avLst/>
            <a:gdLst/>
            <a:ahLst/>
            <a:cxnLst/>
            <a:rect l="l" t="t" r="r" b="b"/>
            <a:pathLst>
              <a:path w="59643" h="36694" extrusionOk="0">
                <a:moveTo>
                  <a:pt x="6271" y="15779"/>
                </a:moveTo>
                <a:cubicBezTo>
                  <a:pt x="9374" y="14178"/>
                  <a:pt x="17513" y="18347"/>
                  <a:pt x="23150" y="11676"/>
                </a:cubicBezTo>
                <a:cubicBezTo>
                  <a:pt x="28787" y="5004"/>
                  <a:pt x="30455" y="1"/>
                  <a:pt x="37327" y="2302"/>
                </a:cubicBezTo>
                <a:cubicBezTo>
                  <a:pt x="44198" y="4571"/>
                  <a:pt x="43064" y="13410"/>
                  <a:pt x="47601" y="15779"/>
                </a:cubicBezTo>
                <a:cubicBezTo>
                  <a:pt x="52104" y="18147"/>
                  <a:pt x="59643" y="31690"/>
                  <a:pt x="43364" y="34192"/>
                </a:cubicBezTo>
                <a:cubicBezTo>
                  <a:pt x="27120" y="36694"/>
                  <a:pt x="10441" y="33158"/>
                  <a:pt x="5204" y="27520"/>
                </a:cubicBezTo>
                <a:cubicBezTo>
                  <a:pt x="0" y="21883"/>
                  <a:pt x="3136" y="17380"/>
                  <a:pt x="6271" y="15779"/>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0" name="Google Shape;1470;p61"/>
          <p:cNvSpPr/>
          <p:nvPr/>
        </p:nvSpPr>
        <p:spPr>
          <a:xfrm rot="10800000">
            <a:off x="6276915" y="2875987"/>
            <a:ext cx="1774800" cy="17748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1" name="Google Shape;1471;p61"/>
          <p:cNvGrpSpPr/>
          <p:nvPr/>
        </p:nvGrpSpPr>
        <p:grpSpPr>
          <a:xfrm rot="10800000">
            <a:off x="1381161" y="1333007"/>
            <a:ext cx="1696762" cy="1688828"/>
            <a:chOff x="2414491" y="671177"/>
            <a:chExt cx="1830972" cy="1822411"/>
          </a:xfrm>
        </p:grpSpPr>
        <p:sp>
          <p:nvSpPr>
            <p:cNvPr id="1472" name="Google Shape;1472;p61"/>
            <p:cNvSpPr/>
            <p:nvPr/>
          </p:nvSpPr>
          <p:spPr>
            <a:xfrm>
              <a:off x="2414491" y="671177"/>
              <a:ext cx="1830972" cy="1822391"/>
            </a:xfrm>
            <a:custGeom>
              <a:avLst/>
              <a:gdLst/>
              <a:ahLst/>
              <a:cxnLst/>
              <a:rect l="l" t="t" r="r" b="b"/>
              <a:pathLst>
                <a:path w="45663" h="45449" extrusionOk="0">
                  <a:moveTo>
                    <a:pt x="10947" y="4979"/>
                  </a:moveTo>
                  <a:lnTo>
                    <a:pt x="15605" y="7656"/>
                  </a:lnTo>
                  <a:lnTo>
                    <a:pt x="15605" y="13062"/>
                  </a:lnTo>
                  <a:lnTo>
                    <a:pt x="10947" y="15766"/>
                  </a:lnTo>
                  <a:lnTo>
                    <a:pt x="6263" y="13062"/>
                  </a:lnTo>
                  <a:lnTo>
                    <a:pt x="6263" y="7656"/>
                  </a:lnTo>
                  <a:lnTo>
                    <a:pt x="10947" y="4979"/>
                  </a:lnTo>
                  <a:close/>
                  <a:moveTo>
                    <a:pt x="20449" y="4979"/>
                  </a:moveTo>
                  <a:lnTo>
                    <a:pt x="25133" y="7656"/>
                  </a:lnTo>
                  <a:lnTo>
                    <a:pt x="25133" y="13062"/>
                  </a:lnTo>
                  <a:lnTo>
                    <a:pt x="20449" y="15766"/>
                  </a:lnTo>
                  <a:lnTo>
                    <a:pt x="15792" y="13062"/>
                  </a:lnTo>
                  <a:lnTo>
                    <a:pt x="15792" y="7656"/>
                  </a:lnTo>
                  <a:lnTo>
                    <a:pt x="20449" y="4979"/>
                  </a:lnTo>
                  <a:close/>
                  <a:moveTo>
                    <a:pt x="29978" y="4979"/>
                  </a:moveTo>
                  <a:lnTo>
                    <a:pt x="34635" y="7656"/>
                  </a:lnTo>
                  <a:lnTo>
                    <a:pt x="34635" y="13062"/>
                  </a:lnTo>
                  <a:lnTo>
                    <a:pt x="29978" y="15766"/>
                  </a:lnTo>
                  <a:lnTo>
                    <a:pt x="25294" y="13062"/>
                  </a:lnTo>
                  <a:lnTo>
                    <a:pt x="25294" y="7656"/>
                  </a:lnTo>
                  <a:lnTo>
                    <a:pt x="29978" y="4979"/>
                  </a:lnTo>
                  <a:close/>
                  <a:moveTo>
                    <a:pt x="6183" y="13196"/>
                  </a:moveTo>
                  <a:lnTo>
                    <a:pt x="10867" y="15899"/>
                  </a:lnTo>
                  <a:lnTo>
                    <a:pt x="10867" y="21306"/>
                  </a:lnTo>
                  <a:lnTo>
                    <a:pt x="6183" y="23983"/>
                  </a:lnTo>
                  <a:lnTo>
                    <a:pt x="1526" y="21306"/>
                  </a:lnTo>
                  <a:lnTo>
                    <a:pt x="1526" y="15899"/>
                  </a:lnTo>
                  <a:lnTo>
                    <a:pt x="6183" y="13196"/>
                  </a:lnTo>
                  <a:close/>
                  <a:moveTo>
                    <a:pt x="15712" y="13196"/>
                  </a:moveTo>
                  <a:lnTo>
                    <a:pt x="20369" y="15899"/>
                  </a:lnTo>
                  <a:lnTo>
                    <a:pt x="20369" y="21306"/>
                  </a:lnTo>
                  <a:lnTo>
                    <a:pt x="15712" y="23983"/>
                  </a:lnTo>
                  <a:lnTo>
                    <a:pt x="11028" y="21306"/>
                  </a:lnTo>
                  <a:lnTo>
                    <a:pt x="11028" y="15899"/>
                  </a:lnTo>
                  <a:lnTo>
                    <a:pt x="15712" y="13196"/>
                  </a:lnTo>
                  <a:close/>
                  <a:moveTo>
                    <a:pt x="25213" y="13196"/>
                  </a:moveTo>
                  <a:lnTo>
                    <a:pt x="29871" y="15899"/>
                  </a:lnTo>
                  <a:lnTo>
                    <a:pt x="29871" y="21306"/>
                  </a:lnTo>
                  <a:lnTo>
                    <a:pt x="25213" y="23983"/>
                  </a:lnTo>
                  <a:lnTo>
                    <a:pt x="20529" y="21306"/>
                  </a:lnTo>
                  <a:lnTo>
                    <a:pt x="20529" y="15899"/>
                  </a:lnTo>
                  <a:lnTo>
                    <a:pt x="25213" y="13196"/>
                  </a:lnTo>
                  <a:close/>
                  <a:moveTo>
                    <a:pt x="34715" y="13196"/>
                  </a:moveTo>
                  <a:lnTo>
                    <a:pt x="39399" y="15899"/>
                  </a:lnTo>
                  <a:lnTo>
                    <a:pt x="39399" y="21306"/>
                  </a:lnTo>
                  <a:lnTo>
                    <a:pt x="34715" y="23983"/>
                  </a:lnTo>
                  <a:lnTo>
                    <a:pt x="30058" y="21306"/>
                  </a:lnTo>
                  <a:lnTo>
                    <a:pt x="30058" y="15899"/>
                  </a:lnTo>
                  <a:lnTo>
                    <a:pt x="34715" y="13196"/>
                  </a:lnTo>
                  <a:close/>
                  <a:moveTo>
                    <a:pt x="10947" y="21440"/>
                  </a:moveTo>
                  <a:lnTo>
                    <a:pt x="15605" y="24143"/>
                  </a:lnTo>
                  <a:lnTo>
                    <a:pt x="15605" y="29523"/>
                  </a:lnTo>
                  <a:lnTo>
                    <a:pt x="10947" y="32226"/>
                  </a:lnTo>
                  <a:lnTo>
                    <a:pt x="6263" y="29523"/>
                  </a:lnTo>
                  <a:lnTo>
                    <a:pt x="6263" y="24143"/>
                  </a:lnTo>
                  <a:lnTo>
                    <a:pt x="10947" y="21440"/>
                  </a:lnTo>
                  <a:close/>
                  <a:moveTo>
                    <a:pt x="20449" y="21440"/>
                  </a:moveTo>
                  <a:lnTo>
                    <a:pt x="25133" y="24143"/>
                  </a:lnTo>
                  <a:lnTo>
                    <a:pt x="25133" y="29523"/>
                  </a:lnTo>
                  <a:lnTo>
                    <a:pt x="20449" y="32226"/>
                  </a:lnTo>
                  <a:lnTo>
                    <a:pt x="15792" y="29523"/>
                  </a:lnTo>
                  <a:lnTo>
                    <a:pt x="15792" y="24143"/>
                  </a:lnTo>
                  <a:lnTo>
                    <a:pt x="20449" y="21440"/>
                  </a:lnTo>
                  <a:close/>
                  <a:moveTo>
                    <a:pt x="29978" y="21440"/>
                  </a:moveTo>
                  <a:lnTo>
                    <a:pt x="34635" y="24143"/>
                  </a:lnTo>
                  <a:lnTo>
                    <a:pt x="34635" y="29523"/>
                  </a:lnTo>
                  <a:lnTo>
                    <a:pt x="29978" y="32226"/>
                  </a:lnTo>
                  <a:lnTo>
                    <a:pt x="25294" y="29523"/>
                  </a:lnTo>
                  <a:lnTo>
                    <a:pt x="25294" y="24143"/>
                  </a:lnTo>
                  <a:lnTo>
                    <a:pt x="29978" y="21440"/>
                  </a:lnTo>
                  <a:close/>
                  <a:moveTo>
                    <a:pt x="39480" y="21440"/>
                  </a:moveTo>
                  <a:lnTo>
                    <a:pt x="44137" y="24143"/>
                  </a:lnTo>
                  <a:lnTo>
                    <a:pt x="44137" y="29523"/>
                  </a:lnTo>
                  <a:lnTo>
                    <a:pt x="39480" y="32226"/>
                  </a:lnTo>
                  <a:lnTo>
                    <a:pt x="34796" y="29523"/>
                  </a:lnTo>
                  <a:lnTo>
                    <a:pt x="34796" y="24143"/>
                  </a:lnTo>
                  <a:lnTo>
                    <a:pt x="39480" y="21440"/>
                  </a:lnTo>
                  <a:close/>
                  <a:moveTo>
                    <a:pt x="15712" y="29684"/>
                  </a:moveTo>
                  <a:lnTo>
                    <a:pt x="20369" y="32387"/>
                  </a:lnTo>
                  <a:lnTo>
                    <a:pt x="20369" y="37767"/>
                  </a:lnTo>
                  <a:lnTo>
                    <a:pt x="15712" y="40470"/>
                  </a:lnTo>
                  <a:lnTo>
                    <a:pt x="11028" y="37767"/>
                  </a:lnTo>
                  <a:lnTo>
                    <a:pt x="11028" y="32387"/>
                  </a:lnTo>
                  <a:lnTo>
                    <a:pt x="15712" y="29684"/>
                  </a:lnTo>
                  <a:close/>
                  <a:moveTo>
                    <a:pt x="25213" y="29684"/>
                  </a:moveTo>
                  <a:lnTo>
                    <a:pt x="29871" y="32387"/>
                  </a:lnTo>
                  <a:lnTo>
                    <a:pt x="29871" y="37767"/>
                  </a:lnTo>
                  <a:lnTo>
                    <a:pt x="25213" y="40470"/>
                  </a:lnTo>
                  <a:lnTo>
                    <a:pt x="20529" y="37767"/>
                  </a:lnTo>
                  <a:lnTo>
                    <a:pt x="20529" y="32387"/>
                  </a:lnTo>
                  <a:lnTo>
                    <a:pt x="25213" y="29684"/>
                  </a:lnTo>
                  <a:close/>
                  <a:moveTo>
                    <a:pt x="34715" y="29684"/>
                  </a:moveTo>
                  <a:lnTo>
                    <a:pt x="39399" y="32387"/>
                  </a:lnTo>
                  <a:lnTo>
                    <a:pt x="39399" y="37767"/>
                  </a:lnTo>
                  <a:lnTo>
                    <a:pt x="34715" y="40470"/>
                  </a:lnTo>
                  <a:lnTo>
                    <a:pt x="30058" y="37767"/>
                  </a:lnTo>
                  <a:lnTo>
                    <a:pt x="30058" y="32387"/>
                  </a:lnTo>
                  <a:lnTo>
                    <a:pt x="34715" y="29684"/>
                  </a:lnTo>
                  <a:close/>
                  <a:moveTo>
                    <a:pt x="20369" y="1"/>
                  </a:moveTo>
                  <a:lnTo>
                    <a:pt x="20369" y="4818"/>
                  </a:lnTo>
                  <a:lnTo>
                    <a:pt x="15712" y="7522"/>
                  </a:lnTo>
                  <a:lnTo>
                    <a:pt x="11028" y="4818"/>
                  </a:lnTo>
                  <a:lnTo>
                    <a:pt x="11028" y="3159"/>
                  </a:lnTo>
                  <a:cubicBezTo>
                    <a:pt x="10974" y="3186"/>
                    <a:pt x="10921" y="3239"/>
                    <a:pt x="10867" y="3266"/>
                  </a:cubicBezTo>
                  <a:lnTo>
                    <a:pt x="10867" y="4818"/>
                  </a:lnTo>
                  <a:lnTo>
                    <a:pt x="6183" y="7522"/>
                  </a:lnTo>
                  <a:lnTo>
                    <a:pt x="5915" y="7361"/>
                  </a:lnTo>
                  <a:cubicBezTo>
                    <a:pt x="5889" y="7415"/>
                    <a:pt x="5835" y="7442"/>
                    <a:pt x="5808" y="7495"/>
                  </a:cubicBezTo>
                  <a:lnTo>
                    <a:pt x="6103" y="7656"/>
                  </a:lnTo>
                  <a:lnTo>
                    <a:pt x="6103" y="13062"/>
                  </a:lnTo>
                  <a:lnTo>
                    <a:pt x="1419" y="15766"/>
                  </a:lnTo>
                  <a:lnTo>
                    <a:pt x="1124" y="15578"/>
                  </a:lnTo>
                  <a:cubicBezTo>
                    <a:pt x="1124" y="15632"/>
                    <a:pt x="1098" y="15685"/>
                    <a:pt x="1071" y="15739"/>
                  </a:cubicBezTo>
                  <a:lnTo>
                    <a:pt x="1338" y="15899"/>
                  </a:lnTo>
                  <a:lnTo>
                    <a:pt x="1338" y="21306"/>
                  </a:lnTo>
                  <a:lnTo>
                    <a:pt x="0" y="22082"/>
                  </a:lnTo>
                  <a:cubicBezTo>
                    <a:pt x="0" y="22136"/>
                    <a:pt x="0" y="22216"/>
                    <a:pt x="0" y="22270"/>
                  </a:cubicBezTo>
                  <a:lnTo>
                    <a:pt x="1419" y="21440"/>
                  </a:lnTo>
                  <a:lnTo>
                    <a:pt x="6103" y="24143"/>
                  </a:lnTo>
                  <a:lnTo>
                    <a:pt x="6103" y="29523"/>
                  </a:lnTo>
                  <a:lnTo>
                    <a:pt x="1927" y="31932"/>
                  </a:lnTo>
                  <a:cubicBezTo>
                    <a:pt x="1954" y="31986"/>
                    <a:pt x="1981" y="32039"/>
                    <a:pt x="2008" y="32093"/>
                  </a:cubicBezTo>
                  <a:lnTo>
                    <a:pt x="6183" y="29684"/>
                  </a:lnTo>
                  <a:lnTo>
                    <a:pt x="10867" y="32387"/>
                  </a:lnTo>
                  <a:lnTo>
                    <a:pt x="10867" y="37767"/>
                  </a:lnTo>
                  <a:lnTo>
                    <a:pt x="7548" y="39694"/>
                  </a:lnTo>
                  <a:cubicBezTo>
                    <a:pt x="7575" y="39721"/>
                    <a:pt x="7628" y="39774"/>
                    <a:pt x="7682" y="39801"/>
                  </a:cubicBezTo>
                  <a:lnTo>
                    <a:pt x="10947" y="37928"/>
                  </a:lnTo>
                  <a:lnTo>
                    <a:pt x="15605" y="40631"/>
                  </a:lnTo>
                  <a:lnTo>
                    <a:pt x="15605" y="44405"/>
                  </a:lnTo>
                  <a:cubicBezTo>
                    <a:pt x="15658" y="44405"/>
                    <a:pt x="15738" y="44432"/>
                    <a:pt x="15792" y="44458"/>
                  </a:cubicBezTo>
                  <a:lnTo>
                    <a:pt x="15792" y="40631"/>
                  </a:lnTo>
                  <a:lnTo>
                    <a:pt x="20449" y="37928"/>
                  </a:lnTo>
                  <a:lnTo>
                    <a:pt x="25133" y="40631"/>
                  </a:lnTo>
                  <a:lnTo>
                    <a:pt x="25133" y="45449"/>
                  </a:lnTo>
                  <a:cubicBezTo>
                    <a:pt x="25187" y="45449"/>
                    <a:pt x="25240" y="45449"/>
                    <a:pt x="25294" y="45422"/>
                  </a:cubicBezTo>
                  <a:lnTo>
                    <a:pt x="25294" y="40631"/>
                  </a:lnTo>
                  <a:lnTo>
                    <a:pt x="29978" y="37928"/>
                  </a:lnTo>
                  <a:lnTo>
                    <a:pt x="34635" y="40631"/>
                  </a:lnTo>
                  <a:lnTo>
                    <a:pt x="34635" y="42290"/>
                  </a:lnTo>
                  <a:cubicBezTo>
                    <a:pt x="34688" y="42237"/>
                    <a:pt x="34742" y="42210"/>
                    <a:pt x="34796" y="42183"/>
                  </a:cubicBezTo>
                  <a:lnTo>
                    <a:pt x="34796" y="40631"/>
                  </a:lnTo>
                  <a:lnTo>
                    <a:pt x="39480" y="37928"/>
                  </a:lnTo>
                  <a:lnTo>
                    <a:pt x="39747" y="38088"/>
                  </a:lnTo>
                  <a:cubicBezTo>
                    <a:pt x="39774" y="38035"/>
                    <a:pt x="39827" y="37981"/>
                    <a:pt x="39854" y="37954"/>
                  </a:cubicBezTo>
                  <a:lnTo>
                    <a:pt x="39560" y="37767"/>
                  </a:lnTo>
                  <a:lnTo>
                    <a:pt x="39560" y="32387"/>
                  </a:lnTo>
                  <a:lnTo>
                    <a:pt x="44244" y="29684"/>
                  </a:lnTo>
                  <a:lnTo>
                    <a:pt x="44538" y="29871"/>
                  </a:lnTo>
                  <a:cubicBezTo>
                    <a:pt x="44565" y="29791"/>
                    <a:pt x="44565" y="29737"/>
                    <a:pt x="44592" y="29684"/>
                  </a:cubicBezTo>
                  <a:lnTo>
                    <a:pt x="44324" y="29523"/>
                  </a:lnTo>
                  <a:lnTo>
                    <a:pt x="44324" y="24143"/>
                  </a:lnTo>
                  <a:lnTo>
                    <a:pt x="45662" y="23367"/>
                  </a:lnTo>
                  <a:cubicBezTo>
                    <a:pt x="45662" y="23314"/>
                    <a:pt x="45662" y="23233"/>
                    <a:pt x="45662" y="23153"/>
                  </a:cubicBezTo>
                  <a:lnTo>
                    <a:pt x="44244" y="23983"/>
                  </a:lnTo>
                  <a:lnTo>
                    <a:pt x="39560" y="21306"/>
                  </a:lnTo>
                  <a:lnTo>
                    <a:pt x="39560" y="15899"/>
                  </a:lnTo>
                  <a:lnTo>
                    <a:pt x="43735" y="13491"/>
                  </a:lnTo>
                  <a:cubicBezTo>
                    <a:pt x="43709" y="13437"/>
                    <a:pt x="43682" y="13383"/>
                    <a:pt x="43655" y="13330"/>
                  </a:cubicBezTo>
                  <a:lnTo>
                    <a:pt x="39480" y="15766"/>
                  </a:lnTo>
                  <a:lnTo>
                    <a:pt x="34796" y="13062"/>
                  </a:lnTo>
                  <a:lnTo>
                    <a:pt x="34796" y="7656"/>
                  </a:lnTo>
                  <a:lnTo>
                    <a:pt x="38114" y="5755"/>
                  </a:lnTo>
                  <a:cubicBezTo>
                    <a:pt x="38088" y="5702"/>
                    <a:pt x="38034" y="5675"/>
                    <a:pt x="37981" y="5621"/>
                  </a:cubicBezTo>
                  <a:lnTo>
                    <a:pt x="34715" y="7522"/>
                  </a:lnTo>
                  <a:lnTo>
                    <a:pt x="30058" y="4818"/>
                  </a:lnTo>
                  <a:lnTo>
                    <a:pt x="30058" y="1045"/>
                  </a:lnTo>
                  <a:cubicBezTo>
                    <a:pt x="30004" y="1018"/>
                    <a:pt x="29951" y="1018"/>
                    <a:pt x="29871" y="991"/>
                  </a:cubicBezTo>
                  <a:lnTo>
                    <a:pt x="29871" y="4818"/>
                  </a:lnTo>
                  <a:lnTo>
                    <a:pt x="25213" y="7522"/>
                  </a:lnTo>
                  <a:lnTo>
                    <a:pt x="20529" y="4818"/>
                  </a:lnTo>
                  <a:lnTo>
                    <a:pt x="2052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3" name="Google Shape;1473;p61"/>
            <p:cNvSpPr/>
            <p:nvPr/>
          </p:nvSpPr>
          <p:spPr>
            <a:xfrm>
              <a:off x="2796545" y="833253"/>
              <a:ext cx="9704" cy="7538"/>
            </a:xfrm>
            <a:custGeom>
              <a:avLst/>
              <a:gdLst/>
              <a:ahLst/>
              <a:cxnLst/>
              <a:rect l="l" t="t" r="r" b="b"/>
              <a:pathLst>
                <a:path w="242" h="188" extrusionOk="0">
                  <a:moveTo>
                    <a:pt x="161" y="0"/>
                  </a:moveTo>
                  <a:cubicBezTo>
                    <a:pt x="108" y="27"/>
                    <a:pt x="54" y="81"/>
                    <a:pt x="1" y="107"/>
                  </a:cubicBezTo>
                  <a:lnTo>
                    <a:pt x="161" y="188"/>
                  </a:lnTo>
                  <a:lnTo>
                    <a:pt x="242" y="54"/>
                  </a:lnTo>
                  <a:lnTo>
                    <a:pt x="16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4" name="Google Shape;1474;p61"/>
            <p:cNvSpPr/>
            <p:nvPr/>
          </p:nvSpPr>
          <p:spPr>
            <a:xfrm>
              <a:off x="2899597" y="677633"/>
              <a:ext cx="287659" cy="242590"/>
            </a:xfrm>
            <a:custGeom>
              <a:avLst/>
              <a:gdLst/>
              <a:ahLst/>
              <a:cxnLst/>
              <a:rect l="l" t="t" r="r" b="b"/>
              <a:pathLst>
                <a:path w="7174" h="6050" extrusionOk="0">
                  <a:moveTo>
                    <a:pt x="7173" y="0"/>
                  </a:moveTo>
                  <a:lnTo>
                    <a:pt x="7173" y="0"/>
                  </a:lnTo>
                  <a:cubicBezTo>
                    <a:pt x="7013" y="27"/>
                    <a:pt x="6852" y="54"/>
                    <a:pt x="6692" y="81"/>
                  </a:cubicBezTo>
                  <a:lnTo>
                    <a:pt x="3667" y="1794"/>
                  </a:lnTo>
                  <a:lnTo>
                    <a:pt x="3667" y="830"/>
                  </a:lnTo>
                  <a:cubicBezTo>
                    <a:pt x="3614" y="857"/>
                    <a:pt x="3560" y="857"/>
                    <a:pt x="3507" y="884"/>
                  </a:cubicBezTo>
                  <a:lnTo>
                    <a:pt x="3507" y="1794"/>
                  </a:lnTo>
                  <a:lnTo>
                    <a:pt x="2516" y="1231"/>
                  </a:lnTo>
                  <a:cubicBezTo>
                    <a:pt x="2463" y="1258"/>
                    <a:pt x="2382" y="1285"/>
                    <a:pt x="2329" y="1312"/>
                  </a:cubicBezTo>
                  <a:lnTo>
                    <a:pt x="3426" y="1954"/>
                  </a:lnTo>
                  <a:lnTo>
                    <a:pt x="0" y="3935"/>
                  </a:lnTo>
                  <a:lnTo>
                    <a:pt x="81" y="4069"/>
                  </a:lnTo>
                  <a:lnTo>
                    <a:pt x="3507" y="2115"/>
                  </a:lnTo>
                  <a:lnTo>
                    <a:pt x="3507" y="6049"/>
                  </a:lnTo>
                  <a:lnTo>
                    <a:pt x="3667" y="6049"/>
                  </a:lnTo>
                  <a:lnTo>
                    <a:pt x="3667" y="2115"/>
                  </a:lnTo>
                  <a:lnTo>
                    <a:pt x="7093" y="4069"/>
                  </a:lnTo>
                  <a:lnTo>
                    <a:pt x="7173" y="3935"/>
                  </a:lnTo>
                  <a:lnTo>
                    <a:pt x="3774" y="1954"/>
                  </a:lnTo>
                  <a:lnTo>
                    <a:pt x="717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5" name="Google Shape;1475;p61"/>
            <p:cNvSpPr/>
            <p:nvPr/>
          </p:nvSpPr>
          <p:spPr>
            <a:xfrm>
              <a:off x="3280608" y="671177"/>
              <a:ext cx="288742" cy="249046"/>
            </a:xfrm>
            <a:custGeom>
              <a:avLst/>
              <a:gdLst/>
              <a:ahLst/>
              <a:cxnLst/>
              <a:rect l="l" t="t" r="r" b="b"/>
              <a:pathLst>
                <a:path w="7201" h="6211" extrusionOk="0">
                  <a:moveTo>
                    <a:pt x="107" y="1"/>
                  </a:moveTo>
                  <a:lnTo>
                    <a:pt x="0" y="134"/>
                  </a:lnTo>
                  <a:lnTo>
                    <a:pt x="3426" y="2115"/>
                  </a:lnTo>
                  <a:lnTo>
                    <a:pt x="0" y="4096"/>
                  </a:lnTo>
                  <a:lnTo>
                    <a:pt x="107" y="4230"/>
                  </a:lnTo>
                  <a:lnTo>
                    <a:pt x="3506" y="2276"/>
                  </a:lnTo>
                  <a:lnTo>
                    <a:pt x="3506" y="6210"/>
                  </a:lnTo>
                  <a:lnTo>
                    <a:pt x="3694" y="6210"/>
                  </a:lnTo>
                  <a:lnTo>
                    <a:pt x="3694" y="2276"/>
                  </a:lnTo>
                  <a:lnTo>
                    <a:pt x="7093" y="4230"/>
                  </a:lnTo>
                  <a:lnTo>
                    <a:pt x="7200" y="4096"/>
                  </a:lnTo>
                  <a:lnTo>
                    <a:pt x="3774" y="2115"/>
                  </a:lnTo>
                  <a:lnTo>
                    <a:pt x="6558" y="509"/>
                  </a:lnTo>
                  <a:cubicBezTo>
                    <a:pt x="6477" y="482"/>
                    <a:pt x="6397" y="456"/>
                    <a:pt x="6317" y="456"/>
                  </a:cubicBezTo>
                  <a:lnTo>
                    <a:pt x="3694" y="1955"/>
                  </a:lnTo>
                  <a:lnTo>
                    <a:pt x="3694" y="1"/>
                  </a:lnTo>
                  <a:lnTo>
                    <a:pt x="3506" y="1"/>
                  </a:lnTo>
                  <a:lnTo>
                    <a:pt x="3506" y="1955"/>
                  </a:lnTo>
                  <a:lnTo>
                    <a:pt x="10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6" name="Google Shape;1476;p61"/>
            <p:cNvSpPr/>
            <p:nvPr/>
          </p:nvSpPr>
          <p:spPr>
            <a:xfrm>
              <a:off x="3662662" y="776354"/>
              <a:ext cx="109506" cy="64437"/>
            </a:xfrm>
            <a:custGeom>
              <a:avLst/>
              <a:gdLst/>
              <a:ahLst/>
              <a:cxnLst/>
              <a:rect l="l" t="t" r="r" b="b"/>
              <a:pathLst>
                <a:path w="2731" h="1607" extrusionOk="0">
                  <a:moveTo>
                    <a:pt x="2543" y="1"/>
                  </a:moveTo>
                  <a:lnTo>
                    <a:pt x="1" y="1473"/>
                  </a:lnTo>
                  <a:lnTo>
                    <a:pt x="81" y="1607"/>
                  </a:lnTo>
                  <a:lnTo>
                    <a:pt x="2731" y="81"/>
                  </a:lnTo>
                  <a:cubicBezTo>
                    <a:pt x="2677" y="54"/>
                    <a:pt x="2597" y="27"/>
                    <a:pt x="254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7" name="Google Shape;1477;p61"/>
            <p:cNvSpPr/>
            <p:nvPr/>
          </p:nvSpPr>
          <p:spPr>
            <a:xfrm>
              <a:off x="3803246" y="797847"/>
              <a:ext cx="6496" cy="122378"/>
            </a:xfrm>
            <a:custGeom>
              <a:avLst/>
              <a:gdLst/>
              <a:ahLst/>
              <a:cxnLst/>
              <a:rect l="l" t="t" r="r" b="b"/>
              <a:pathLst>
                <a:path w="162" h="3052" extrusionOk="0">
                  <a:moveTo>
                    <a:pt x="1" y="0"/>
                  </a:moveTo>
                  <a:lnTo>
                    <a:pt x="1" y="3051"/>
                  </a:lnTo>
                  <a:lnTo>
                    <a:pt x="162" y="3051"/>
                  </a:lnTo>
                  <a:lnTo>
                    <a:pt x="162" y="107"/>
                  </a:lnTo>
                  <a:cubicBezTo>
                    <a:pt x="108" y="54"/>
                    <a:pt x="54" y="27"/>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8" name="Google Shape;1478;p61"/>
            <p:cNvSpPr/>
            <p:nvPr/>
          </p:nvSpPr>
          <p:spPr>
            <a:xfrm>
              <a:off x="2475641" y="1246463"/>
              <a:ext cx="2205" cy="4331"/>
            </a:xfrm>
            <a:custGeom>
              <a:avLst/>
              <a:gdLst/>
              <a:ahLst/>
              <a:cxnLst/>
              <a:rect l="l" t="t" r="r" b="b"/>
              <a:pathLst>
                <a:path w="55" h="108" extrusionOk="0">
                  <a:moveTo>
                    <a:pt x="54" y="0"/>
                  </a:moveTo>
                  <a:cubicBezTo>
                    <a:pt x="28" y="27"/>
                    <a:pt x="28" y="54"/>
                    <a:pt x="1" y="107"/>
                  </a:cubicBezTo>
                  <a:lnTo>
                    <a:pt x="54" y="107"/>
                  </a:lnTo>
                  <a:lnTo>
                    <a:pt x="5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9" name="Google Shape;1479;p61"/>
            <p:cNvSpPr/>
            <p:nvPr/>
          </p:nvSpPr>
          <p:spPr>
            <a:xfrm>
              <a:off x="2616265" y="1006036"/>
              <a:ext cx="2165" cy="2205"/>
            </a:xfrm>
            <a:custGeom>
              <a:avLst/>
              <a:gdLst/>
              <a:ahLst/>
              <a:cxnLst/>
              <a:rect l="l" t="t" r="r" b="b"/>
              <a:pathLst>
                <a:path w="54" h="55" extrusionOk="0">
                  <a:moveTo>
                    <a:pt x="54" y="1"/>
                  </a:moveTo>
                  <a:cubicBezTo>
                    <a:pt x="27" y="27"/>
                    <a:pt x="27" y="27"/>
                    <a:pt x="0" y="54"/>
                  </a:cubicBezTo>
                  <a:lnTo>
                    <a:pt x="54" y="27"/>
                  </a:lnTo>
                  <a:lnTo>
                    <a:pt x="5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0" name="Google Shape;1480;p61"/>
            <p:cNvSpPr/>
            <p:nvPr/>
          </p:nvSpPr>
          <p:spPr>
            <a:xfrm>
              <a:off x="2535748" y="1119794"/>
              <a:ext cx="82681" cy="51565"/>
            </a:xfrm>
            <a:custGeom>
              <a:avLst/>
              <a:gdLst/>
              <a:ahLst/>
              <a:cxnLst/>
              <a:rect l="l" t="t" r="r" b="b"/>
              <a:pathLst>
                <a:path w="2062" h="1286" extrusionOk="0">
                  <a:moveTo>
                    <a:pt x="81" y="1"/>
                  </a:moveTo>
                  <a:cubicBezTo>
                    <a:pt x="54" y="54"/>
                    <a:pt x="27" y="108"/>
                    <a:pt x="1" y="135"/>
                  </a:cubicBezTo>
                  <a:lnTo>
                    <a:pt x="1981" y="1285"/>
                  </a:lnTo>
                  <a:lnTo>
                    <a:pt x="2062" y="1125"/>
                  </a:lnTo>
                  <a:lnTo>
                    <a:pt x="8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1" name="Google Shape;1481;p61"/>
            <p:cNvSpPr/>
            <p:nvPr/>
          </p:nvSpPr>
          <p:spPr>
            <a:xfrm>
              <a:off x="2711778" y="921268"/>
              <a:ext cx="287659" cy="329521"/>
            </a:xfrm>
            <a:custGeom>
              <a:avLst/>
              <a:gdLst/>
              <a:ahLst/>
              <a:cxnLst/>
              <a:rect l="l" t="t" r="r" b="b"/>
              <a:pathLst>
                <a:path w="7174" h="8218" extrusionOk="0">
                  <a:moveTo>
                    <a:pt x="3507" y="0"/>
                  </a:moveTo>
                  <a:lnTo>
                    <a:pt x="3507" y="3961"/>
                  </a:lnTo>
                  <a:lnTo>
                    <a:pt x="81" y="1981"/>
                  </a:lnTo>
                  <a:lnTo>
                    <a:pt x="0" y="2141"/>
                  </a:lnTo>
                  <a:lnTo>
                    <a:pt x="3426" y="4095"/>
                  </a:lnTo>
                  <a:lnTo>
                    <a:pt x="0" y="6076"/>
                  </a:lnTo>
                  <a:lnTo>
                    <a:pt x="81" y="6236"/>
                  </a:lnTo>
                  <a:lnTo>
                    <a:pt x="3507" y="4256"/>
                  </a:lnTo>
                  <a:lnTo>
                    <a:pt x="3507" y="8217"/>
                  </a:lnTo>
                  <a:lnTo>
                    <a:pt x="3667" y="8217"/>
                  </a:lnTo>
                  <a:lnTo>
                    <a:pt x="3667" y="4256"/>
                  </a:lnTo>
                  <a:lnTo>
                    <a:pt x="7093" y="6236"/>
                  </a:lnTo>
                  <a:lnTo>
                    <a:pt x="7173" y="6076"/>
                  </a:lnTo>
                  <a:lnTo>
                    <a:pt x="3774" y="4095"/>
                  </a:lnTo>
                  <a:lnTo>
                    <a:pt x="7173" y="2141"/>
                  </a:lnTo>
                  <a:lnTo>
                    <a:pt x="7093" y="1981"/>
                  </a:lnTo>
                  <a:lnTo>
                    <a:pt x="3667" y="3961"/>
                  </a:lnTo>
                  <a:lnTo>
                    <a:pt x="366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2" name="Google Shape;1482;p61"/>
            <p:cNvSpPr/>
            <p:nvPr/>
          </p:nvSpPr>
          <p:spPr>
            <a:xfrm>
              <a:off x="3092789" y="921268"/>
              <a:ext cx="288742" cy="328439"/>
            </a:xfrm>
            <a:custGeom>
              <a:avLst/>
              <a:gdLst/>
              <a:ahLst/>
              <a:cxnLst/>
              <a:rect l="l" t="t" r="r" b="b"/>
              <a:pathLst>
                <a:path w="7201" h="8191" extrusionOk="0">
                  <a:moveTo>
                    <a:pt x="3506" y="0"/>
                  </a:moveTo>
                  <a:lnTo>
                    <a:pt x="3506" y="3961"/>
                  </a:lnTo>
                  <a:lnTo>
                    <a:pt x="80" y="1981"/>
                  </a:lnTo>
                  <a:lnTo>
                    <a:pt x="0" y="2141"/>
                  </a:lnTo>
                  <a:lnTo>
                    <a:pt x="3426" y="4095"/>
                  </a:lnTo>
                  <a:lnTo>
                    <a:pt x="0" y="6076"/>
                  </a:lnTo>
                  <a:lnTo>
                    <a:pt x="80" y="6236"/>
                  </a:lnTo>
                  <a:lnTo>
                    <a:pt x="3506" y="4256"/>
                  </a:lnTo>
                  <a:lnTo>
                    <a:pt x="3506" y="8190"/>
                  </a:lnTo>
                  <a:lnTo>
                    <a:pt x="3694" y="8190"/>
                  </a:lnTo>
                  <a:lnTo>
                    <a:pt x="3694" y="4256"/>
                  </a:lnTo>
                  <a:lnTo>
                    <a:pt x="7093" y="6236"/>
                  </a:lnTo>
                  <a:lnTo>
                    <a:pt x="7200" y="6076"/>
                  </a:lnTo>
                  <a:lnTo>
                    <a:pt x="3774" y="4095"/>
                  </a:lnTo>
                  <a:lnTo>
                    <a:pt x="7200" y="2141"/>
                  </a:lnTo>
                  <a:lnTo>
                    <a:pt x="7093" y="1981"/>
                  </a:lnTo>
                  <a:lnTo>
                    <a:pt x="3694" y="3961"/>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3" name="Google Shape;1483;p61"/>
            <p:cNvSpPr/>
            <p:nvPr/>
          </p:nvSpPr>
          <p:spPr>
            <a:xfrm>
              <a:off x="3474843" y="921268"/>
              <a:ext cx="287659" cy="328439"/>
            </a:xfrm>
            <a:custGeom>
              <a:avLst/>
              <a:gdLst/>
              <a:ahLst/>
              <a:cxnLst/>
              <a:rect l="l" t="t" r="r" b="b"/>
              <a:pathLst>
                <a:path w="7174" h="8191" extrusionOk="0">
                  <a:moveTo>
                    <a:pt x="3507" y="0"/>
                  </a:moveTo>
                  <a:lnTo>
                    <a:pt x="3480" y="3961"/>
                  </a:lnTo>
                  <a:lnTo>
                    <a:pt x="81" y="1981"/>
                  </a:lnTo>
                  <a:lnTo>
                    <a:pt x="1" y="2141"/>
                  </a:lnTo>
                  <a:lnTo>
                    <a:pt x="3400" y="4095"/>
                  </a:lnTo>
                  <a:lnTo>
                    <a:pt x="1" y="6076"/>
                  </a:lnTo>
                  <a:lnTo>
                    <a:pt x="81" y="6236"/>
                  </a:lnTo>
                  <a:lnTo>
                    <a:pt x="3480" y="4256"/>
                  </a:lnTo>
                  <a:lnTo>
                    <a:pt x="3480" y="8190"/>
                  </a:lnTo>
                  <a:lnTo>
                    <a:pt x="3668" y="8190"/>
                  </a:lnTo>
                  <a:lnTo>
                    <a:pt x="3668" y="4256"/>
                  </a:lnTo>
                  <a:lnTo>
                    <a:pt x="7094" y="6236"/>
                  </a:lnTo>
                  <a:lnTo>
                    <a:pt x="7174" y="6076"/>
                  </a:lnTo>
                  <a:lnTo>
                    <a:pt x="3748" y="4095"/>
                  </a:lnTo>
                  <a:lnTo>
                    <a:pt x="7174" y="2141"/>
                  </a:lnTo>
                  <a:lnTo>
                    <a:pt x="7094" y="1981"/>
                  </a:lnTo>
                  <a:lnTo>
                    <a:pt x="3668" y="3961"/>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4" name="Google Shape;1484;p61"/>
            <p:cNvSpPr/>
            <p:nvPr/>
          </p:nvSpPr>
          <p:spPr>
            <a:xfrm>
              <a:off x="3855854" y="953467"/>
              <a:ext cx="287659" cy="296240"/>
            </a:xfrm>
            <a:custGeom>
              <a:avLst/>
              <a:gdLst/>
              <a:ahLst/>
              <a:cxnLst/>
              <a:rect l="l" t="t" r="r" b="b"/>
              <a:pathLst>
                <a:path w="7174" h="7388" extrusionOk="0">
                  <a:moveTo>
                    <a:pt x="3507" y="0"/>
                  </a:moveTo>
                  <a:lnTo>
                    <a:pt x="3507" y="3158"/>
                  </a:lnTo>
                  <a:lnTo>
                    <a:pt x="81" y="1178"/>
                  </a:lnTo>
                  <a:lnTo>
                    <a:pt x="0" y="1312"/>
                  </a:lnTo>
                  <a:lnTo>
                    <a:pt x="3426" y="3292"/>
                  </a:lnTo>
                  <a:lnTo>
                    <a:pt x="0" y="5273"/>
                  </a:lnTo>
                  <a:lnTo>
                    <a:pt x="81" y="5433"/>
                  </a:lnTo>
                  <a:lnTo>
                    <a:pt x="3507" y="3453"/>
                  </a:lnTo>
                  <a:lnTo>
                    <a:pt x="3507" y="7387"/>
                  </a:lnTo>
                  <a:lnTo>
                    <a:pt x="3667" y="7387"/>
                  </a:lnTo>
                  <a:lnTo>
                    <a:pt x="3667" y="3453"/>
                  </a:lnTo>
                  <a:lnTo>
                    <a:pt x="7093" y="5407"/>
                  </a:lnTo>
                  <a:lnTo>
                    <a:pt x="7174" y="5273"/>
                  </a:lnTo>
                  <a:lnTo>
                    <a:pt x="3748" y="3292"/>
                  </a:lnTo>
                  <a:lnTo>
                    <a:pt x="5434" y="2329"/>
                  </a:lnTo>
                  <a:cubicBezTo>
                    <a:pt x="5380" y="2302"/>
                    <a:pt x="5354" y="2248"/>
                    <a:pt x="5327" y="2195"/>
                  </a:cubicBezTo>
                  <a:lnTo>
                    <a:pt x="3667" y="3158"/>
                  </a:lnTo>
                  <a:lnTo>
                    <a:pt x="3667" y="187"/>
                  </a:lnTo>
                  <a:cubicBezTo>
                    <a:pt x="3614" y="134"/>
                    <a:pt x="3560" y="80"/>
                    <a:pt x="350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5" name="Google Shape;1485;p61"/>
            <p:cNvSpPr/>
            <p:nvPr/>
          </p:nvSpPr>
          <p:spPr>
            <a:xfrm>
              <a:off x="2417699" y="1498640"/>
              <a:ext cx="7538" cy="9704"/>
            </a:xfrm>
            <a:custGeom>
              <a:avLst/>
              <a:gdLst/>
              <a:ahLst/>
              <a:cxnLst/>
              <a:rect l="l" t="t" r="r" b="b"/>
              <a:pathLst>
                <a:path w="188" h="242" extrusionOk="0">
                  <a:moveTo>
                    <a:pt x="1" y="1"/>
                  </a:moveTo>
                  <a:cubicBezTo>
                    <a:pt x="1" y="54"/>
                    <a:pt x="1" y="135"/>
                    <a:pt x="1" y="188"/>
                  </a:cubicBezTo>
                  <a:lnTo>
                    <a:pt x="108" y="242"/>
                  </a:lnTo>
                  <a:lnTo>
                    <a:pt x="188" y="108"/>
                  </a:lnTo>
                  <a:lnTo>
                    <a:pt x="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6" name="Google Shape;1486;p61"/>
            <p:cNvSpPr/>
            <p:nvPr/>
          </p:nvSpPr>
          <p:spPr>
            <a:xfrm>
              <a:off x="2518586" y="1259335"/>
              <a:ext cx="287659" cy="328439"/>
            </a:xfrm>
            <a:custGeom>
              <a:avLst/>
              <a:gdLst/>
              <a:ahLst/>
              <a:cxnLst/>
              <a:rect l="l" t="t" r="r" b="b"/>
              <a:pathLst>
                <a:path w="7174" h="8191" extrusionOk="0">
                  <a:moveTo>
                    <a:pt x="3507" y="0"/>
                  </a:moveTo>
                  <a:lnTo>
                    <a:pt x="3507" y="3935"/>
                  </a:lnTo>
                  <a:lnTo>
                    <a:pt x="81" y="1981"/>
                  </a:lnTo>
                  <a:lnTo>
                    <a:pt x="0" y="2115"/>
                  </a:lnTo>
                  <a:lnTo>
                    <a:pt x="3426" y="4095"/>
                  </a:lnTo>
                  <a:lnTo>
                    <a:pt x="0" y="6076"/>
                  </a:lnTo>
                  <a:lnTo>
                    <a:pt x="81" y="6210"/>
                  </a:lnTo>
                  <a:lnTo>
                    <a:pt x="3507" y="4229"/>
                  </a:lnTo>
                  <a:lnTo>
                    <a:pt x="3507" y="8191"/>
                  </a:lnTo>
                  <a:lnTo>
                    <a:pt x="3667" y="8191"/>
                  </a:lnTo>
                  <a:lnTo>
                    <a:pt x="3667" y="4229"/>
                  </a:lnTo>
                  <a:lnTo>
                    <a:pt x="7093" y="6210"/>
                  </a:lnTo>
                  <a:lnTo>
                    <a:pt x="7174" y="6076"/>
                  </a:lnTo>
                  <a:lnTo>
                    <a:pt x="3748" y="4095"/>
                  </a:lnTo>
                  <a:lnTo>
                    <a:pt x="7174" y="2115"/>
                  </a:lnTo>
                  <a:lnTo>
                    <a:pt x="7093" y="1981"/>
                  </a:lnTo>
                  <a:lnTo>
                    <a:pt x="3667" y="3935"/>
                  </a:lnTo>
                  <a:lnTo>
                    <a:pt x="366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7" name="Google Shape;1487;p61"/>
            <p:cNvSpPr/>
            <p:nvPr/>
          </p:nvSpPr>
          <p:spPr>
            <a:xfrm>
              <a:off x="2899597" y="1259335"/>
              <a:ext cx="287659" cy="328439"/>
            </a:xfrm>
            <a:custGeom>
              <a:avLst/>
              <a:gdLst/>
              <a:ahLst/>
              <a:cxnLst/>
              <a:rect l="l" t="t" r="r" b="b"/>
              <a:pathLst>
                <a:path w="7174" h="8191" extrusionOk="0">
                  <a:moveTo>
                    <a:pt x="3507" y="0"/>
                  </a:moveTo>
                  <a:lnTo>
                    <a:pt x="3507" y="3935"/>
                  </a:lnTo>
                  <a:lnTo>
                    <a:pt x="81" y="1954"/>
                  </a:lnTo>
                  <a:lnTo>
                    <a:pt x="0" y="2115"/>
                  </a:lnTo>
                  <a:lnTo>
                    <a:pt x="3426" y="4095"/>
                  </a:lnTo>
                  <a:lnTo>
                    <a:pt x="0" y="6049"/>
                  </a:lnTo>
                  <a:lnTo>
                    <a:pt x="81" y="6210"/>
                  </a:lnTo>
                  <a:lnTo>
                    <a:pt x="3507" y="4229"/>
                  </a:lnTo>
                  <a:lnTo>
                    <a:pt x="3507" y="8191"/>
                  </a:lnTo>
                  <a:lnTo>
                    <a:pt x="3667" y="8191"/>
                  </a:lnTo>
                  <a:lnTo>
                    <a:pt x="3667" y="4229"/>
                  </a:lnTo>
                  <a:lnTo>
                    <a:pt x="7093" y="6210"/>
                  </a:lnTo>
                  <a:lnTo>
                    <a:pt x="7173" y="6049"/>
                  </a:lnTo>
                  <a:lnTo>
                    <a:pt x="3774" y="4095"/>
                  </a:lnTo>
                  <a:lnTo>
                    <a:pt x="7173" y="2115"/>
                  </a:lnTo>
                  <a:lnTo>
                    <a:pt x="7093" y="1954"/>
                  </a:lnTo>
                  <a:lnTo>
                    <a:pt x="3667" y="3935"/>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8" name="Google Shape;1488;p61"/>
            <p:cNvSpPr/>
            <p:nvPr/>
          </p:nvSpPr>
          <p:spPr>
            <a:xfrm>
              <a:off x="3280608" y="1259335"/>
              <a:ext cx="288742" cy="328439"/>
            </a:xfrm>
            <a:custGeom>
              <a:avLst/>
              <a:gdLst/>
              <a:ahLst/>
              <a:cxnLst/>
              <a:rect l="l" t="t" r="r" b="b"/>
              <a:pathLst>
                <a:path w="7201" h="8191" extrusionOk="0">
                  <a:moveTo>
                    <a:pt x="3506" y="0"/>
                  </a:moveTo>
                  <a:lnTo>
                    <a:pt x="3506" y="3935"/>
                  </a:lnTo>
                  <a:lnTo>
                    <a:pt x="107" y="1954"/>
                  </a:lnTo>
                  <a:lnTo>
                    <a:pt x="0" y="2115"/>
                  </a:lnTo>
                  <a:lnTo>
                    <a:pt x="3426" y="4095"/>
                  </a:lnTo>
                  <a:lnTo>
                    <a:pt x="0" y="6049"/>
                  </a:lnTo>
                  <a:lnTo>
                    <a:pt x="107" y="6210"/>
                  </a:lnTo>
                  <a:lnTo>
                    <a:pt x="3506" y="4229"/>
                  </a:lnTo>
                  <a:lnTo>
                    <a:pt x="3506" y="8191"/>
                  </a:lnTo>
                  <a:lnTo>
                    <a:pt x="3694" y="8191"/>
                  </a:lnTo>
                  <a:lnTo>
                    <a:pt x="3694" y="4229"/>
                  </a:lnTo>
                  <a:lnTo>
                    <a:pt x="7093" y="6210"/>
                  </a:lnTo>
                  <a:lnTo>
                    <a:pt x="7200" y="6049"/>
                  </a:lnTo>
                  <a:lnTo>
                    <a:pt x="3774" y="4095"/>
                  </a:lnTo>
                  <a:lnTo>
                    <a:pt x="7200" y="2115"/>
                  </a:lnTo>
                  <a:lnTo>
                    <a:pt x="7120" y="1954"/>
                  </a:lnTo>
                  <a:lnTo>
                    <a:pt x="3694" y="3935"/>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9" name="Google Shape;1489;p61"/>
            <p:cNvSpPr/>
            <p:nvPr/>
          </p:nvSpPr>
          <p:spPr>
            <a:xfrm>
              <a:off x="3662662" y="1258252"/>
              <a:ext cx="287659" cy="329521"/>
            </a:xfrm>
            <a:custGeom>
              <a:avLst/>
              <a:gdLst/>
              <a:ahLst/>
              <a:cxnLst/>
              <a:rect l="l" t="t" r="r" b="b"/>
              <a:pathLst>
                <a:path w="7174" h="8218" extrusionOk="0">
                  <a:moveTo>
                    <a:pt x="3507" y="0"/>
                  </a:moveTo>
                  <a:lnTo>
                    <a:pt x="3507" y="3962"/>
                  </a:lnTo>
                  <a:lnTo>
                    <a:pt x="81" y="1981"/>
                  </a:lnTo>
                  <a:lnTo>
                    <a:pt x="1" y="2142"/>
                  </a:lnTo>
                  <a:lnTo>
                    <a:pt x="3400" y="4122"/>
                  </a:lnTo>
                  <a:lnTo>
                    <a:pt x="1" y="6076"/>
                  </a:lnTo>
                  <a:lnTo>
                    <a:pt x="81" y="6237"/>
                  </a:lnTo>
                  <a:lnTo>
                    <a:pt x="3507" y="4256"/>
                  </a:lnTo>
                  <a:lnTo>
                    <a:pt x="3507" y="8218"/>
                  </a:lnTo>
                  <a:lnTo>
                    <a:pt x="3668" y="8218"/>
                  </a:lnTo>
                  <a:lnTo>
                    <a:pt x="3668" y="4256"/>
                  </a:lnTo>
                  <a:lnTo>
                    <a:pt x="7094" y="6237"/>
                  </a:lnTo>
                  <a:lnTo>
                    <a:pt x="7174" y="6076"/>
                  </a:lnTo>
                  <a:lnTo>
                    <a:pt x="3748" y="4122"/>
                  </a:lnTo>
                  <a:lnTo>
                    <a:pt x="7174" y="2142"/>
                  </a:lnTo>
                  <a:lnTo>
                    <a:pt x="7094" y="1981"/>
                  </a:lnTo>
                  <a:lnTo>
                    <a:pt x="3668" y="3962"/>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0" name="Google Shape;1490;p61"/>
            <p:cNvSpPr/>
            <p:nvPr/>
          </p:nvSpPr>
          <p:spPr>
            <a:xfrm>
              <a:off x="4043673" y="1258252"/>
              <a:ext cx="193230" cy="329521"/>
            </a:xfrm>
            <a:custGeom>
              <a:avLst/>
              <a:gdLst/>
              <a:ahLst/>
              <a:cxnLst/>
              <a:rect l="l" t="t" r="r" b="b"/>
              <a:pathLst>
                <a:path w="4819" h="8218" extrusionOk="0">
                  <a:moveTo>
                    <a:pt x="3507" y="0"/>
                  </a:moveTo>
                  <a:lnTo>
                    <a:pt x="3507" y="3962"/>
                  </a:lnTo>
                  <a:lnTo>
                    <a:pt x="81" y="1981"/>
                  </a:lnTo>
                  <a:lnTo>
                    <a:pt x="0" y="2142"/>
                  </a:lnTo>
                  <a:lnTo>
                    <a:pt x="3426" y="4096"/>
                  </a:lnTo>
                  <a:lnTo>
                    <a:pt x="0" y="6076"/>
                  </a:lnTo>
                  <a:lnTo>
                    <a:pt x="81" y="6237"/>
                  </a:lnTo>
                  <a:lnTo>
                    <a:pt x="3507" y="4256"/>
                  </a:lnTo>
                  <a:lnTo>
                    <a:pt x="3507" y="8218"/>
                  </a:lnTo>
                  <a:lnTo>
                    <a:pt x="3667" y="8218"/>
                  </a:lnTo>
                  <a:lnTo>
                    <a:pt x="3667" y="4256"/>
                  </a:lnTo>
                  <a:lnTo>
                    <a:pt x="4818" y="4925"/>
                  </a:lnTo>
                  <a:cubicBezTo>
                    <a:pt x="4818" y="4845"/>
                    <a:pt x="4818" y="4765"/>
                    <a:pt x="4792" y="4711"/>
                  </a:cubicBezTo>
                  <a:lnTo>
                    <a:pt x="3774" y="4096"/>
                  </a:lnTo>
                  <a:lnTo>
                    <a:pt x="4604" y="3614"/>
                  </a:lnTo>
                  <a:cubicBezTo>
                    <a:pt x="4604" y="3560"/>
                    <a:pt x="4577" y="3507"/>
                    <a:pt x="4577" y="3453"/>
                  </a:cubicBezTo>
                  <a:lnTo>
                    <a:pt x="3667" y="3962"/>
                  </a:lnTo>
                  <a:lnTo>
                    <a:pt x="3667" y="295"/>
                  </a:lnTo>
                  <a:cubicBezTo>
                    <a:pt x="3641" y="188"/>
                    <a:pt x="3614" y="108"/>
                    <a:pt x="35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1" name="Google Shape;1491;p61"/>
            <p:cNvSpPr/>
            <p:nvPr/>
          </p:nvSpPr>
          <p:spPr>
            <a:xfrm>
              <a:off x="2423072" y="1578074"/>
              <a:ext cx="195355" cy="328439"/>
            </a:xfrm>
            <a:custGeom>
              <a:avLst/>
              <a:gdLst/>
              <a:ahLst/>
              <a:cxnLst/>
              <a:rect l="l" t="t" r="r" b="b"/>
              <a:pathLst>
                <a:path w="4872" h="8191" extrusionOk="0">
                  <a:moveTo>
                    <a:pt x="1205" y="1"/>
                  </a:moveTo>
                  <a:lnTo>
                    <a:pt x="1205" y="3935"/>
                  </a:lnTo>
                  <a:lnTo>
                    <a:pt x="0" y="3266"/>
                  </a:lnTo>
                  <a:lnTo>
                    <a:pt x="0" y="3266"/>
                  </a:lnTo>
                  <a:cubicBezTo>
                    <a:pt x="0" y="3320"/>
                    <a:pt x="27" y="3400"/>
                    <a:pt x="27" y="3480"/>
                  </a:cubicBezTo>
                  <a:lnTo>
                    <a:pt x="1098" y="4096"/>
                  </a:lnTo>
                  <a:lnTo>
                    <a:pt x="214" y="4604"/>
                  </a:lnTo>
                  <a:cubicBezTo>
                    <a:pt x="241" y="4658"/>
                    <a:pt x="241" y="4738"/>
                    <a:pt x="268" y="4792"/>
                  </a:cubicBezTo>
                  <a:lnTo>
                    <a:pt x="1205" y="4256"/>
                  </a:lnTo>
                  <a:lnTo>
                    <a:pt x="1205" y="8030"/>
                  </a:lnTo>
                  <a:cubicBezTo>
                    <a:pt x="1205" y="8084"/>
                    <a:pt x="1232" y="8137"/>
                    <a:pt x="1258" y="8191"/>
                  </a:cubicBezTo>
                  <a:lnTo>
                    <a:pt x="1365" y="8191"/>
                  </a:lnTo>
                  <a:lnTo>
                    <a:pt x="1365" y="4256"/>
                  </a:lnTo>
                  <a:lnTo>
                    <a:pt x="4791" y="6210"/>
                  </a:lnTo>
                  <a:lnTo>
                    <a:pt x="4872" y="6076"/>
                  </a:lnTo>
                  <a:lnTo>
                    <a:pt x="1446" y="4096"/>
                  </a:lnTo>
                  <a:lnTo>
                    <a:pt x="4872" y="2115"/>
                  </a:lnTo>
                  <a:lnTo>
                    <a:pt x="4791" y="1981"/>
                  </a:lnTo>
                  <a:lnTo>
                    <a:pt x="1365" y="3935"/>
                  </a:lnTo>
                  <a:lnTo>
                    <a:pt x="136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2" name="Google Shape;1492;p61"/>
            <p:cNvSpPr/>
            <p:nvPr/>
          </p:nvSpPr>
          <p:spPr>
            <a:xfrm>
              <a:off x="2711778" y="1578074"/>
              <a:ext cx="287659" cy="328439"/>
            </a:xfrm>
            <a:custGeom>
              <a:avLst/>
              <a:gdLst/>
              <a:ahLst/>
              <a:cxnLst/>
              <a:rect l="l" t="t" r="r" b="b"/>
              <a:pathLst>
                <a:path w="7174" h="8191" extrusionOk="0">
                  <a:moveTo>
                    <a:pt x="3507" y="1"/>
                  </a:moveTo>
                  <a:lnTo>
                    <a:pt x="3507" y="3935"/>
                  </a:lnTo>
                  <a:lnTo>
                    <a:pt x="81" y="1981"/>
                  </a:lnTo>
                  <a:lnTo>
                    <a:pt x="0" y="2115"/>
                  </a:lnTo>
                  <a:lnTo>
                    <a:pt x="3426" y="4096"/>
                  </a:lnTo>
                  <a:lnTo>
                    <a:pt x="0" y="6076"/>
                  </a:lnTo>
                  <a:lnTo>
                    <a:pt x="81" y="6210"/>
                  </a:lnTo>
                  <a:lnTo>
                    <a:pt x="3507" y="4256"/>
                  </a:lnTo>
                  <a:lnTo>
                    <a:pt x="3507" y="8191"/>
                  </a:lnTo>
                  <a:lnTo>
                    <a:pt x="3667" y="8191"/>
                  </a:lnTo>
                  <a:lnTo>
                    <a:pt x="3667" y="4256"/>
                  </a:lnTo>
                  <a:lnTo>
                    <a:pt x="7093" y="6210"/>
                  </a:lnTo>
                  <a:lnTo>
                    <a:pt x="7173" y="6076"/>
                  </a:lnTo>
                  <a:lnTo>
                    <a:pt x="3774" y="4096"/>
                  </a:lnTo>
                  <a:lnTo>
                    <a:pt x="7173" y="2115"/>
                  </a:lnTo>
                  <a:lnTo>
                    <a:pt x="7093" y="1981"/>
                  </a:lnTo>
                  <a:lnTo>
                    <a:pt x="3667" y="3935"/>
                  </a:lnTo>
                  <a:lnTo>
                    <a:pt x="366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3" name="Google Shape;1493;p61"/>
            <p:cNvSpPr/>
            <p:nvPr/>
          </p:nvSpPr>
          <p:spPr>
            <a:xfrm>
              <a:off x="3092789" y="1578074"/>
              <a:ext cx="288742" cy="328439"/>
            </a:xfrm>
            <a:custGeom>
              <a:avLst/>
              <a:gdLst/>
              <a:ahLst/>
              <a:cxnLst/>
              <a:rect l="l" t="t" r="r" b="b"/>
              <a:pathLst>
                <a:path w="7201" h="8191" extrusionOk="0">
                  <a:moveTo>
                    <a:pt x="3506" y="1"/>
                  </a:moveTo>
                  <a:lnTo>
                    <a:pt x="3506" y="3935"/>
                  </a:lnTo>
                  <a:lnTo>
                    <a:pt x="80" y="1981"/>
                  </a:lnTo>
                  <a:lnTo>
                    <a:pt x="0" y="2115"/>
                  </a:lnTo>
                  <a:lnTo>
                    <a:pt x="3426" y="4096"/>
                  </a:lnTo>
                  <a:lnTo>
                    <a:pt x="0" y="6076"/>
                  </a:lnTo>
                  <a:lnTo>
                    <a:pt x="80" y="6210"/>
                  </a:lnTo>
                  <a:lnTo>
                    <a:pt x="3506" y="4230"/>
                  </a:lnTo>
                  <a:lnTo>
                    <a:pt x="3506" y="8191"/>
                  </a:lnTo>
                  <a:lnTo>
                    <a:pt x="3694" y="8191"/>
                  </a:lnTo>
                  <a:lnTo>
                    <a:pt x="3694" y="4230"/>
                  </a:lnTo>
                  <a:lnTo>
                    <a:pt x="7093" y="6210"/>
                  </a:lnTo>
                  <a:lnTo>
                    <a:pt x="7200" y="6076"/>
                  </a:lnTo>
                  <a:lnTo>
                    <a:pt x="3774" y="4096"/>
                  </a:lnTo>
                  <a:lnTo>
                    <a:pt x="7200" y="2115"/>
                  </a:lnTo>
                  <a:lnTo>
                    <a:pt x="7093" y="1981"/>
                  </a:lnTo>
                  <a:lnTo>
                    <a:pt x="3694" y="3935"/>
                  </a:lnTo>
                  <a:lnTo>
                    <a:pt x="369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4" name="Google Shape;1494;p61"/>
            <p:cNvSpPr/>
            <p:nvPr/>
          </p:nvSpPr>
          <p:spPr>
            <a:xfrm>
              <a:off x="3474843" y="1578074"/>
              <a:ext cx="287659" cy="328439"/>
            </a:xfrm>
            <a:custGeom>
              <a:avLst/>
              <a:gdLst/>
              <a:ahLst/>
              <a:cxnLst/>
              <a:rect l="l" t="t" r="r" b="b"/>
              <a:pathLst>
                <a:path w="7174" h="8191" extrusionOk="0">
                  <a:moveTo>
                    <a:pt x="3507" y="1"/>
                  </a:moveTo>
                  <a:lnTo>
                    <a:pt x="3507" y="3935"/>
                  </a:lnTo>
                  <a:lnTo>
                    <a:pt x="81" y="1955"/>
                  </a:lnTo>
                  <a:lnTo>
                    <a:pt x="1" y="2115"/>
                  </a:lnTo>
                  <a:lnTo>
                    <a:pt x="3400" y="4096"/>
                  </a:lnTo>
                  <a:lnTo>
                    <a:pt x="1" y="6050"/>
                  </a:lnTo>
                  <a:lnTo>
                    <a:pt x="81" y="6210"/>
                  </a:lnTo>
                  <a:lnTo>
                    <a:pt x="3507" y="4230"/>
                  </a:lnTo>
                  <a:lnTo>
                    <a:pt x="3480" y="8191"/>
                  </a:lnTo>
                  <a:lnTo>
                    <a:pt x="3668" y="8191"/>
                  </a:lnTo>
                  <a:lnTo>
                    <a:pt x="3668" y="4230"/>
                  </a:lnTo>
                  <a:lnTo>
                    <a:pt x="7094" y="6210"/>
                  </a:lnTo>
                  <a:lnTo>
                    <a:pt x="7174" y="6050"/>
                  </a:lnTo>
                  <a:lnTo>
                    <a:pt x="3748" y="4096"/>
                  </a:lnTo>
                  <a:lnTo>
                    <a:pt x="7174" y="2115"/>
                  </a:lnTo>
                  <a:lnTo>
                    <a:pt x="7094" y="1955"/>
                  </a:lnTo>
                  <a:lnTo>
                    <a:pt x="3668" y="3935"/>
                  </a:lnTo>
                  <a:lnTo>
                    <a:pt x="366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5" name="Google Shape;1495;p61"/>
            <p:cNvSpPr/>
            <p:nvPr/>
          </p:nvSpPr>
          <p:spPr>
            <a:xfrm>
              <a:off x="3855854" y="1578074"/>
              <a:ext cx="287659" cy="328439"/>
            </a:xfrm>
            <a:custGeom>
              <a:avLst/>
              <a:gdLst/>
              <a:ahLst/>
              <a:cxnLst/>
              <a:rect l="l" t="t" r="r" b="b"/>
              <a:pathLst>
                <a:path w="7174" h="8191" extrusionOk="0">
                  <a:moveTo>
                    <a:pt x="3507" y="1"/>
                  </a:moveTo>
                  <a:lnTo>
                    <a:pt x="3507" y="3935"/>
                  </a:lnTo>
                  <a:lnTo>
                    <a:pt x="81" y="1955"/>
                  </a:lnTo>
                  <a:lnTo>
                    <a:pt x="0" y="2115"/>
                  </a:lnTo>
                  <a:lnTo>
                    <a:pt x="3426" y="4096"/>
                  </a:lnTo>
                  <a:lnTo>
                    <a:pt x="0" y="6050"/>
                  </a:lnTo>
                  <a:lnTo>
                    <a:pt x="81" y="6210"/>
                  </a:lnTo>
                  <a:lnTo>
                    <a:pt x="3507" y="4230"/>
                  </a:lnTo>
                  <a:lnTo>
                    <a:pt x="3507" y="8191"/>
                  </a:lnTo>
                  <a:lnTo>
                    <a:pt x="3667" y="8191"/>
                  </a:lnTo>
                  <a:lnTo>
                    <a:pt x="3667" y="4230"/>
                  </a:lnTo>
                  <a:lnTo>
                    <a:pt x="7093" y="6210"/>
                  </a:lnTo>
                  <a:lnTo>
                    <a:pt x="7174" y="6050"/>
                  </a:lnTo>
                  <a:lnTo>
                    <a:pt x="3748" y="4096"/>
                  </a:lnTo>
                  <a:lnTo>
                    <a:pt x="7174" y="2115"/>
                  </a:lnTo>
                  <a:lnTo>
                    <a:pt x="7093" y="1955"/>
                  </a:lnTo>
                  <a:lnTo>
                    <a:pt x="3667" y="3935"/>
                  </a:lnTo>
                  <a:lnTo>
                    <a:pt x="366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6" name="Google Shape;1496;p61"/>
            <p:cNvSpPr/>
            <p:nvPr/>
          </p:nvSpPr>
          <p:spPr>
            <a:xfrm>
              <a:off x="2518586" y="1919388"/>
              <a:ext cx="287659" cy="293033"/>
            </a:xfrm>
            <a:custGeom>
              <a:avLst/>
              <a:gdLst/>
              <a:ahLst/>
              <a:cxnLst/>
              <a:rect l="l" t="t" r="r" b="b"/>
              <a:pathLst>
                <a:path w="7174" h="7308" extrusionOk="0">
                  <a:moveTo>
                    <a:pt x="3507" y="0"/>
                  </a:moveTo>
                  <a:lnTo>
                    <a:pt x="3507" y="3961"/>
                  </a:lnTo>
                  <a:lnTo>
                    <a:pt x="81" y="1981"/>
                  </a:lnTo>
                  <a:lnTo>
                    <a:pt x="0" y="2141"/>
                  </a:lnTo>
                  <a:lnTo>
                    <a:pt x="3426" y="4095"/>
                  </a:lnTo>
                  <a:lnTo>
                    <a:pt x="1767" y="5059"/>
                  </a:lnTo>
                  <a:cubicBezTo>
                    <a:pt x="1821" y="5086"/>
                    <a:pt x="1847" y="5139"/>
                    <a:pt x="1874" y="5193"/>
                  </a:cubicBezTo>
                  <a:lnTo>
                    <a:pt x="3507" y="4256"/>
                  </a:lnTo>
                  <a:lnTo>
                    <a:pt x="3507" y="7120"/>
                  </a:lnTo>
                  <a:cubicBezTo>
                    <a:pt x="3560" y="7200"/>
                    <a:pt x="3614" y="7254"/>
                    <a:pt x="3667" y="7307"/>
                  </a:cubicBezTo>
                  <a:lnTo>
                    <a:pt x="3667" y="4256"/>
                  </a:lnTo>
                  <a:lnTo>
                    <a:pt x="7093" y="6236"/>
                  </a:lnTo>
                  <a:lnTo>
                    <a:pt x="7174" y="6076"/>
                  </a:lnTo>
                  <a:lnTo>
                    <a:pt x="3748" y="4095"/>
                  </a:lnTo>
                  <a:lnTo>
                    <a:pt x="7174" y="2141"/>
                  </a:lnTo>
                  <a:lnTo>
                    <a:pt x="7093" y="1981"/>
                  </a:lnTo>
                  <a:lnTo>
                    <a:pt x="3667" y="3961"/>
                  </a:lnTo>
                  <a:lnTo>
                    <a:pt x="366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7" name="Google Shape;1497;p61"/>
            <p:cNvSpPr/>
            <p:nvPr/>
          </p:nvSpPr>
          <p:spPr>
            <a:xfrm>
              <a:off x="2899597" y="1919388"/>
              <a:ext cx="287659" cy="328439"/>
            </a:xfrm>
            <a:custGeom>
              <a:avLst/>
              <a:gdLst/>
              <a:ahLst/>
              <a:cxnLst/>
              <a:rect l="l" t="t" r="r" b="b"/>
              <a:pathLst>
                <a:path w="7174" h="8191" extrusionOk="0">
                  <a:moveTo>
                    <a:pt x="3507" y="0"/>
                  </a:moveTo>
                  <a:lnTo>
                    <a:pt x="3507" y="3961"/>
                  </a:lnTo>
                  <a:lnTo>
                    <a:pt x="81" y="1981"/>
                  </a:lnTo>
                  <a:lnTo>
                    <a:pt x="0" y="2141"/>
                  </a:lnTo>
                  <a:lnTo>
                    <a:pt x="3426" y="4095"/>
                  </a:lnTo>
                  <a:lnTo>
                    <a:pt x="0" y="6076"/>
                  </a:lnTo>
                  <a:lnTo>
                    <a:pt x="81" y="6236"/>
                  </a:lnTo>
                  <a:lnTo>
                    <a:pt x="3507" y="4256"/>
                  </a:lnTo>
                  <a:lnTo>
                    <a:pt x="3507" y="8190"/>
                  </a:lnTo>
                  <a:lnTo>
                    <a:pt x="3667" y="8190"/>
                  </a:lnTo>
                  <a:lnTo>
                    <a:pt x="3667" y="4256"/>
                  </a:lnTo>
                  <a:lnTo>
                    <a:pt x="7093" y="6236"/>
                  </a:lnTo>
                  <a:lnTo>
                    <a:pt x="7173" y="6076"/>
                  </a:lnTo>
                  <a:lnTo>
                    <a:pt x="3774" y="4095"/>
                  </a:lnTo>
                  <a:lnTo>
                    <a:pt x="7173" y="2141"/>
                  </a:lnTo>
                  <a:lnTo>
                    <a:pt x="7093" y="1981"/>
                  </a:lnTo>
                  <a:lnTo>
                    <a:pt x="3667" y="3961"/>
                  </a:lnTo>
                  <a:lnTo>
                    <a:pt x="3667" y="3961"/>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8" name="Google Shape;1498;p61"/>
            <p:cNvSpPr/>
            <p:nvPr/>
          </p:nvSpPr>
          <p:spPr>
            <a:xfrm>
              <a:off x="3280608" y="1919388"/>
              <a:ext cx="288742" cy="328439"/>
            </a:xfrm>
            <a:custGeom>
              <a:avLst/>
              <a:gdLst/>
              <a:ahLst/>
              <a:cxnLst/>
              <a:rect l="l" t="t" r="r" b="b"/>
              <a:pathLst>
                <a:path w="7201" h="8191" extrusionOk="0">
                  <a:moveTo>
                    <a:pt x="3506" y="0"/>
                  </a:moveTo>
                  <a:lnTo>
                    <a:pt x="3506" y="3961"/>
                  </a:lnTo>
                  <a:lnTo>
                    <a:pt x="107" y="1981"/>
                  </a:lnTo>
                  <a:lnTo>
                    <a:pt x="0" y="2115"/>
                  </a:lnTo>
                  <a:lnTo>
                    <a:pt x="3426" y="4095"/>
                  </a:lnTo>
                  <a:lnTo>
                    <a:pt x="0" y="6076"/>
                  </a:lnTo>
                  <a:lnTo>
                    <a:pt x="107" y="6236"/>
                  </a:lnTo>
                  <a:lnTo>
                    <a:pt x="3506" y="4256"/>
                  </a:lnTo>
                  <a:lnTo>
                    <a:pt x="3506" y="8190"/>
                  </a:lnTo>
                  <a:lnTo>
                    <a:pt x="3694" y="8190"/>
                  </a:lnTo>
                  <a:lnTo>
                    <a:pt x="3694" y="4256"/>
                  </a:lnTo>
                  <a:lnTo>
                    <a:pt x="7093" y="6236"/>
                  </a:lnTo>
                  <a:lnTo>
                    <a:pt x="7200" y="6076"/>
                  </a:lnTo>
                  <a:lnTo>
                    <a:pt x="3774" y="4095"/>
                  </a:lnTo>
                  <a:lnTo>
                    <a:pt x="7200" y="2115"/>
                  </a:lnTo>
                  <a:lnTo>
                    <a:pt x="7120" y="1981"/>
                  </a:lnTo>
                  <a:lnTo>
                    <a:pt x="3694" y="3961"/>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9" name="Google Shape;1499;p61"/>
            <p:cNvSpPr/>
            <p:nvPr/>
          </p:nvSpPr>
          <p:spPr>
            <a:xfrm>
              <a:off x="3662662" y="1919388"/>
              <a:ext cx="287659" cy="328439"/>
            </a:xfrm>
            <a:custGeom>
              <a:avLst/>
              <a:gdLst/>
              <a:ahLst/>
              <a:cxnLst/>
              <a:rect l="l" t="t" r="r" b="b"/>
              <a:pathLst>
                <a:path w="7174" h="8191" extrusionOk="0">
                  <a:moveTo>
                    <a:pt x="3507" y="0"/>
                  </a:moveTo>
                  <a:lnTo>
                    <a:pt x="3507" y="3961"/>
                  </a:lnTo>
                  <a:lnTo>
                    <a:pt x="81" y="1981"/>
                  </a:lnTo>
                  <a:lnTo>
                    <a:pt x="1" y="2115"/>
                  </a:lnTo>
                  <a:lnTo>
                    <a:pt x="3400" y="4095"/>
                  </a:lnTo>
                  <a:lnTo>
                    <a:pt x="1" y="6076"/>
                  </a:lnTo>
                  <a:lnTo>
                    <a:pt x="81" y="6210"/>
                  </a:lnTo>
                  <a:lnTo>
                    <a:pt x="3507" y="4256"/>
                  </a:lnTo>
                  <a:lnTo>
                    <a:pt x="3507" y="8190"/>
                  </a:lnTo>
                  <a:lnTo>
                    <a:pt x="3668" y="8190"/>
                  </a:lnTo>
                  <a:lnTo>
                    <a:pt x="3668" y="4256"/>
                  </a:lnTo>
                  <a:lnTo>
                    <a:pt x="7094" y="6210"/>
                  </a:lnTo>
                  <a:lnTo>
                    <a:pt x="7174" y="6076"/>
                  </a:lnTo>
                  <a:lnTo>
                    <a:pt x="3748" y="4095"/>
                  </a:lnTo>
                  <a:lnTo>
                    <a:pt x="7174" y="2115"/>
                  </a:lnTo>
                  <a:lnTo>
                    <a:pt x="7094" y="1981"/>
                  </a:lnTo>
                  <a:lnTo>
                    <a:pt x="3668" y="3961"/>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0" name="Google Shape;1500;p61"/>
            <p:cNvSpPr/>
            <p:nvPr/>
          </p:nvSpPr>
          <p:spPr>
            <a:xfrm>
              <a:off x="4043673" y="1998782"/>
              <a:ext cx="78391" cy="49400"/>
            </a:xfrm>
            <a:custGeom>
              <a:avLst/>
              <a:gdLst/>
              <a:ahLst/>
              <a:cxnLst/>
              <a:rect l="l" t="t" r="r" b="b"/>
              <a:pathLst>
                <a:path w="1955" h="1232" extrusionOk="0">
                  <a:moveTo>
                    <a:pt x="81" y="1"/>
                  </a:moveTo>
                  <a:lnTo>
                    <a:pt x="0" y="135"/>
                  </a:lnTo>
                  <a:lnTo>
                    <a:pt x="1874" y="1232"/>
                  </a:lnTo>
                  <a:cubicBezTo>
                    <a:pt x="1901" y="1178"/>
                    <a:pt x="1928" y="1125"/>
                    <a:pt x="1954" y="1071"/>
                  </a:cubicBezTo>
                  <a:lnTo>
                    <a:pt x="8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1" name="Google Shape;1501;p61"/>
            <p:cNvSpPr/>
            <p:nvPr/>
          </p:nvSpPr>
          <p:spPr>
            <a:xfrm>
              <a:off x="2884560" y="2317561"/>
              <a:ext cx="114879" cy="68727"/>
            </a:xfrm>
            <a:custGeom>
              <a:avLst/>
              <a:gdLst/>
              <a:ahLst/>
              <a:cxnLst/>
              <a:rect l="l" t="t" r="r" b="b"/>
              <a:pathLst>
                <a:path w="2865" h="1714" extrusionOk="0">
                  <a:moveTo>
                    <a:pt x="2784" y="0"/>
                  </a:moveTo>
                  <a:lnTo>
                    <a:pt x="1" y="1606"/>
                  </a:lnTo>
                  <a:cubicBezTo>
                    <a:pt x="54" y="1660"/>
                    <a:pt x="108" y="1686"/>
                    <a:pt x="161" y="1713"/>
                  </a:cubicBezTo>
                  <a:lnTo>
                    <a:pt x="2864" y="161"/>
                  </a:lnTo>
                  <a:lnTo>
                    <a:pt x="278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2" name="Google Shape;1502;p61"/>
            <p:cNvSpPr/>
            <p:nvPr/>
          </p:nvSpPr>
          <p:spPr>
            <a:xfrm>
              <a:off x="2852362" y="2238127"/>
              <a:ext cx="6496" cy="129916"/>
            </a:xfrm>
            <a:custGeom>
              <a:avLst/>
              <a:gdLst/>
              <a:ahLst/>
              <a:cxnLst/>
              <a:rect l="l" t="t" r="r" b="b"/>
              <a:pathLst>
                <a:path w="162" h="3240" extrusionOk="0">
                  <a:moveTo>
                    <a:pt x="1" y="0"/>
                  </a:moveTo>
                  <a:lnTo>
                    <a:pt x="1" y="3132"/>
                  </a:lnTo>
                  <a:cubicBezTo>
                    <a:pt x="54" y="3159"/>
                    <a:pt x="108" y="3212"/>
                    <a:pt x="161" y="3239"/>
                  </a:cubicBezTo>
                  <a:lnTo>
                    <a:pt x="16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3" name="Google Shape;1503;p61"/>
            <p:cNvSpPr/>
            <p:nvPr/>
          </p:nvSpPr>
          <p:spPr>
            <a:xfrm>
              <a:off x="3092789" y="2238127"/>
              <a:ext cx="288742" cy="255461"/>
            </a:xfrm>
            <a:custGeom>
              <a:avLst/>
              <a:gdLst/>
              <a:ahLst/>
              <a:cxnLst/>
              <a:rect l="l" t="t" r="r" b="b"/>
              <a:pathLst>
                <a:path w="7201" h="6371" extrusionOk="0">
                  <a:moveTo>
                    <a:pt x="3506" y="0"/>
                  </a:moveTo>
                  <a:lnTo>
                    <a:pt x="3506" y="3962"/>
                  </a:lnTo>
                  <a:lnTo>
                    <a:pt x="80" y="1981"/>
                  </a:lnTo>
                  <a:lnTo>
                    <a:pt x="0" y="2142"/>
                  </a:lnTo>
                  <a:lnTo>
                    <a:pt x="3426" y="4096"/>
                  </a:lnTo>
                  <a:lnTo>
                    <a:pt x="455" y="5835"/>
                  </a:lnTo>
                  <a:cubicBezTo>
                    <a:pt x="535" y="5835"/>
                    <a:pt x="616" y="5862"/>
                    <a:pt x="696" y="5889"/>
                  </a:cubicBezTo>
                  <a:lnTo>
                    <a:pt x="3506" y="4256"/>
                  </a:lnTo>
                  <a:lnTo>
                    <a:pt x="3506" y="6371"/>
                  </a:lnTo>
                  <a:lnTo>
                    <a:pt x="3694" y="6371"/>
                  </a:lnTo>
                  <a:lnTo>
                    <a:pt x="3694" y="4256"/>
                  </a:lnTo>
                  <a:lnTo>
                    <a:pt x="7093" y="6237"/>
                  </a:lnTo>
                  <a:lnTo>
                    <a:pt x="7200" y="6076"/>
                  </a:lnTo>
                  <a:lnTo>
                    <a:pt x="3774" y="4096"/>
                  </a:lnTo>
                  <a:lnTo>
                    <a:pt x="7200" y="2142"/>
                  </a:lnTo>
                  <a:lnTo>
                    <a:pt x="7093" y="1981"/>
                  </a:lnTo>
                  <a:lnTo>
                    <a:pt x="3694" y="3962"/>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4" name="Google Shape;1504;p61"/>
            <p:cNvSpPr/>
            <p:nvPr/>
          </p:nvSpPr>
          <p:spPr>
            <a:xfrm>
              <a:off x="3474843" y="2238127"/>
              <a:ext cx="287659" cy="247963"/>
            </a:xfrm>
            <a:custGeom>
              <a:avLst/>
              <a:gdLst/>
              <a:ahLst/>
              <a:cxnLst/>
              <a:rect l="l" t="t" r="r" b="b"/>
              <a:pathLst>
                <a:path w="7174" h="6184" extrusionOk="0">
                  <a:moveTo>
                    <a:pt x="3507" y="0"/>
                  </a:moveTo>
                  <a:lnTo>
                    <a:pt x="3480" y="3962"/>
                  </a:lnTo>
                  <a:lnTo>
                    <a:pt x="81" y="1981"/>
                  </a:lnTo>
                  <a:lnTo>
                    <a:pt x="1" y="2142"/>
                  </a:lnTo>
                  <a:lnTo>
                    <a:pt x="3400" y="4096"/>
                  </a:lnTo>
                  <a:lnTo>
                    <a:pt x="1" y="6076"/>
                  </a:lnTo>
                  <a:lnTo>
                    <a:pt x="54" y="6183"/>
                  </a:lnTo>
                  <a:lnTo>
                    <a:pt x="161" y="6183"/>
                  </a:lnTo>
                  <a:lnTo>
                    <a:pt x="3480" y="4256"/>
                  </a:lnTo>
                  <a:lnTo>
                    <a:pt x="3480" y="5354"/>
                  </a:lnTo>
                  <a:cubicBezTo>
                    <a:pt x="3560" y="5327"/>
                    <a:pt x="3614" y="5327"/>
                    <a:pt x="3668" y="5300"/>
                  </a:cubicBezTo>
                  <a:lnTo>
                    <a:pt x="3668" y="4256"/>
                  </a:lnTo>
                  <a:lnTo>
                    <a:pt x="4765" y="4899"/>
                  </a:lnTo>
                  <a:cubicBezTo>
                    <a:pt x="4845" y="4872"/>
                    <a:pt x="4899" y="4845"/>
                    <a:pt x="4979" y="4818"/>
                  </a:cubicBezTo>
                  <a:lnTo>
                    <a:pt x="3748" y="4096"/>
                  </a:lnTo>
                  <a:lnTo>
                    <a:pt x="7174" y="2142"/>
                  </a:lnTo>
                  <a:lnTo>
                    <a:pt x="7094" y="1981"/>
                  </a:lnTo>
                  <a:lnTo>
                    <a:pt x="3668" y="3962"/>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5" name="Google Shape;1505;p61"/>
            <p:cNvSpPr/>
            <p:nvPr/>
          </p:nvSpPr>
          <p:spPr>
            <a:xfrm>
              <a:off x="3855854" y="2317561"/>
              <a:ext cx="12911" cy="9704"/>
            </a:xfrm>
            <a:custGeom>
              <a:avLst/>
              <a:gdLst/>
              <a:ahLst/>
              <a:cxnLst/>
              <a:rect l="l" t="t" r="r" b="b"/>
              <a:pathLst>
                <a:path w="322" h="242" extrusionOk="0">
                  <a:moveTo>
                    <a:pt x="81" y="0"/>
                  </a:moveTo>
                  <a:lnTo>
                    <a:pt x="0" y="134"/>
                  </a:lnTo>
                  <a:lnTo>
                    <a:pt x="161" y="241"/>
                  </a:lnTo>
                  <a:cubicBezTo>
                    <a:pt x="215" y="214"/>
                    <a:pt x="268" y="161"/>
                    <a:pt x="322" y="134"/>
                  </a:cubicBezTo>
                  <a:lnTo>
                    <a:pt x="8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06" name="Google Shape;1506;p61">
            <a:hlinkClick r:id="" action="ppaction://noaction"/>
          </p:cNvPr>
          <p:cNvSpPr txBox="1">
            <a:spLocks noGrp="1"/>
          </p:cNvSpPr>
          <p:nvPr>
            <p:ph type="title"/>
          </p:nvPr>
        </p:nvSpPr>
        <p:spPr>
          <a:xfrm>
            <a:off x="2019300" y="1960425"/>
            <a:ext cx="5105400" cy="1213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54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507" name="Google Shape;1507;p61"/>
          <p:cNvSpPr txBox="1">
            <a:spLocks noGrp="1"/>
          </p:cNvSpPr>
          <p:nvPr>
            <p:ph type="title" idx="2" hasCustomPrompt="1"/>
          </p:nvPr>
        </p:nvSpPr>
        <p:spPr>
          <a:xfrm>
            <a:off x="2019300" y="914400"/>
            <a:ext cx="5105400" cy="1213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2000"/>
              <a:buNone/>
              <a:defRPr sz="7500">
                <a:solidFill>
                  <a:schemeClr val="accent1"/>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Tree>
    <p:extLst>
      <p:ext uri="{BB962C8B-B14F-4D97-AF65-F5344CB8AC3E}">
        <p14:creationId xmlns:p14="http://schemas.microsoft.com/office/powerpoint/2010/main" val="42354687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51"/>
        <p:cNvGrpSpPr/>
        <p:nvPr/>
      </p:nvGrpSpPr>
      <p:grpSpPr>
        <a:xfrm>
          <a:off x="0" y="0"/>
          <a:ext cx="0" cy="0"/>
          <a:chOff x="0" y="0"/>
          <a:chExt cx="0" cy="0"/>
        </a:xfrm>
      </p:grpSpPr>
      <p:sp>
        <p:nvSpPr>
          <p:cNvPr id="52" name="Google Shape;52;p3"/>
          <p:cNvSpPr/>
          <p:nvPr/>
        </p:nvSpPr>
        <p:spPr>
          <a:xfrm>
            <a:off x="6710333" y="1328994"/>
            <a:ext cx="2375400" cy="23754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3" name="Google Shape;53;p3"/>
          <p:cNvGrpSpPr/>
          <p:nvPr/>
        </p:nvGrpSpPr>
        <p:grpSpPr>
          <a:xfrm>
            <a:off x="6352643" y="607781"/>
            <a:ext cx="2270935" cy="2260334"/>
            <a:chOff x="6762468" y="1386456"/>
            <a:chExt cx="2270935" cy="2260334"/>
          </a:xfrm>
        </p:grpSpPr>
        <p:sp>
          <p:nvSpPr>
            <p:cNvPr id="54" name="Google Shape;54;p3"/>
            <p:cNvSpPr/>
            <p:nvPr/>
          </p:nvSpPr>
          <p:spPr>
            <a:xfrm>
              <a:off x="6762468" y="1386456"/>
              <a:ext cx="2270935" cy="2260292"/>
            </a:xfrm>
            <a:custGeom>
              <a:avLst/>
              <a:gdLst/>
              <a:ahLst/>
              <a:cxnLst/>
              <a:rect l="l" t="t" r="r" b="b"/>
              <a:pathLst>
                <a:path w="45663" h="45449" extrusionOk="0">
                  <a:moveTo>
                    <a:pt x="10947" y="4979"/>
                  </a:moveTo>
                  <a:lnTo>
                    <a:pt x="15605" y="7656"/>
                  </a:lnTo>
                  <a:lnTo>
                    <a:pt x="15605" y="13062"/>
                  </a:lnTo>
                  <a:lnTo>
                    <a:pt x="10947" y="15766"/>
                  </a:lnTo>
                  <a:lnTo>
                    <a:pt x="6263" y="13062"/>
                  </a:lnTo>
                  <a:lnTo>
                    <a:pt x="6263" y="7656"/>
                  </a:lnTo>
                  <a:lnTo>
                    <a:pt x="10947" y="4979"/>
                  </a:lnTo>
                  <a:close/>
                  <a:moveTo>
                    <a:pt x="20449" y="4979"/>
                  </a:moveTo>
                  <a:lnTo>
                    <a:pt x="25133" y="7656"/>
                  </a:lnTo>
                  <a:lnTo>
                    <a:pt x="25133" y="13062"/>
                  </a:lnTo>
                  <a:lnTo>
                    <a:pt x="20449" y="15766"/>
                  </a:lnTo>
                  <a:lnTo>
                    <a:pt x="15792" y="13062"/>
                  </a:lnTo>
                  <a:lnTo>
                    <a:pt x="15792" y="7656"/>
                  </a:lnTo>
                  <a:lnTo>
                    <a:pt x="20449" y="4979"/>
                  </a:lnTo>
                  <a:close/>
                  <a:moveTo>
                    <a:pt x="29978" y="4979"/>
                  </a:moveTo>
                  <a:lnTo>
                    <a:pt x="34635" y="7656"/>
                  </a:lnTo>
                  <a:lnTo>
                    <a:pt x="34635" y="13062"/>
                  </a:lnTo>
                  <a:lnTo>
                    <a:pt x="29978" y="15766"/>
                  </a:lnTo>
                  <a:lnTo>
                    <a:pt x="25294" y="13062"/>
                  </a:lnTo>
                  <a:lnTo>
                    <a:pt x="25294" y="7656"/>
                  </a:lnTo>
                  <a:lnTo>
                    <a:pt x="29978" y="4979"/>
                  </a:lnTo>
                  <a:close/>
                  <a:moveTo>
                    <a:pt x="6183" y="13196"/>
                  </a:moveTo>
                  <a:lnTo>
                    <a:pt x="10867" y="15899"/>
                  </a:lnTo>
                  <a:lnTo>
                    <a:pt x="10867" y="21306"/>
                  </a:lnTo>
                  <a:lnTo>
                    <a:pt x="6183" y="23983"/>
                  </a:lnTo>
                  <a:lnTo>
                    <a:pt x="1526" y="21306"/>
                  </a:lnTo>
                  <a:lnTo>
                    <a:pt x="1526" y="15899"/>
                  </a:lnTo>
                  <a:lnTo>
                    <a:pt x="6183" y="13196"/>
                  </a:lnTo>
                  <a:close/>
                  <a:moveTo>
                    <a:pt x="15712" y="13196"/>
                  </a:moveTo>
                  <a:lnTo>
                    <a:pt x="20369" y="15899"/>
                  </a:lnTo>
                  <a:lnTo>
                    <a:pt x="20369" y="21306"/>
                  </a:lnTo>
                  <a:lnTo>
                    <a:pt x="15712" y="23983"/>
                  </a:lnTo>
                  <a:lnTo>
                    <a:pt x="11028" y="21306"/>
                  </a:lnTo>
                  <a:lnTo>
                    <a:pt x="11028" y="15899"/>
                  </a:lnTo>
                  <a:lnTo>
                    <a:pt x="15712" y="13196"/>
                  </a:lnTo>
                  <a:close/>
                  <a:moveTo>
                    <a:pt x="25213" y="13196"/>
                  </a:moveTo>
                  <a:lnTo>
                    <a:pt x="29871" y="15899"/>
                  </a:lnTo>
                  <a:lnTo>
                    <a:pt x="29871" y="21306"/>
                  </a:lnTo>
                  <a:lnTo>
                    <a:pt x="25213" y="23983"/>
                  </a:lnTo>
                  <a:lnTo>
                    <a:pt x="20529" y="21306"/>
                  </a:lnTo>
                  <a:lnTo>
                    <a:pt x="20529" y="15899"/>
                  </a:lnTo>
                  <a:lnTo>
                    <a:pt x="25213" y="13196"/>
                  </a:lnTo>
                  <a:close/>
                  <a:moveTo>
                    <a:pt x="34715" y="13196"/>
                  </a:moveTo>
                  <a:lnTo>
                    <a:pt x="39399" y="15899"/>
                  </a:lnTo>
                  <a:lnTo>
                    <a:pt x="39399" y="21306"/>
                  </a:lnTo>
                  <a:lnTo>
                    <a:pt x="34715" y="23983"/>
                  </a:lnTo>
                  <a:lnTo>
                    <a:pt x="30058" y="21306"/>
                  </a:lnTo>
                  <a:lnTo>
                    <a:pt x="30058" y="15899"/>
                  </a:lnTo>
                  <a:lnTo>
                    <a:pt x="34715" y="13196"/>
                  </a:lnTo>
                  <a:close/>
                  <a:moveTo>
                    <a:pt x="10947" y="21440"/>
                  </a:moveTo>
                  <a:lnTo>
                    <a:pt x="15605" y="24143"/>
                  </a:lnTo>
                  <a:lnTo>
                    <a:pt x="15605" y="29523"/>
                  </a:lnTo>
                  <a:lnTo>
                    <a:pt x="10947" y="32226"/>
                  </a:lnTo>
                  <a:lnTo>
                    <a:pt x="6263" y="29523"/>
                  </a:lnTo>
                  <a:lnTo>
                    <a:pt x="6263" y="24143"/>
                  </a:lnTo>
                  <a:lnTo>
                    <a:pt x="10947" y="21440"/>
                  </a:lnTo>
                  <a:close/>
                  <a:moveTo>
                    <a:pt x="20449" y="21440"/>
                  </a:moveTo>
                  <a:lnTo>
                    <a:pt x="25133" y="24143"/>
                  </a:lnTo>
                  <a:lnTo>
                    <a:pt x="25133" y="29523"/>
                  </a:lnTo>
                  <a:lnTo>
                    <a:pt x="20449" y="32226"/>
                  </a:lnTo>
                  <a:lnTo>
                    <a:pt x="15792" y="29523"/>
                  </a:lnTo>
                  <a:lnTo>
                    <a:pt x="15792" y="24143"/>
                  </a:lnTo>
                  <a:lnTo>
                    <a:pt x="20449" y="21440"/>
                  </a:lnTo>
                  <a:close/>
                  <a:moveTo>
                    <a:pt x="29978" y="21440"/>
                  </a:moveTo>
                  <a:lnTo>
                    <a:pt x="34635" y="24143"/>
                  </a:lnTo>
                  <a:lnTo>
                    <a:pt x="34635" y="29523"/>
                  </a:lnTo>
                  <a:lnTo>
                    <a:pt x="29978" y="32226"/>
                  </a:lnTo>
                  <a:lnTo>
                    <a:pt x="25294" y="29523"/>
                  </a:lnTo>
                  <a:lnTo>
                    <a:pt x="25294" y="24143"/>
                  </a:lnTo>
                  <a:lnTo>
                    <a:pt x="29978" y="21440"/>
                  </a:lnTo>
                  <a:close/>
                  <a:moveTo>
                    <a:pt x="39480" y="21440"/>
                  </a:moveTo>
                  <a:lnTo>
                    <a:pt x="44137" y="24143"/>
                  </a:lnTo>
                  <a:lnTo>
                    <a:pt x="44137" y="29523"/>
                  </a:lnTo>
                  <a:lnTo>
                    <a:pt x="39480" y="32226"/>
                  </a:lnTo>
                  <a:lnTo>
                    <a:pt x="34796" y="29523"/>
                  </a:lnTo>
                  <a:lnTo>
                    <a:pt x="34796" y="24143"/>
                  </a:lnTo>
                  <a:lnTo>
                    <a:pt x="39480" y="21440"/>
                  </a:lnTo>
                  <a:close/>
                  <a:moveTo>
                    <a:pt x="15712" y="29684"/>
                  </a:moveTo>
                  <a:lnTo>
                    <a:pt x="20369" y="32387"/>
                  </a:lnTo>
                  <a:lnTo>
                    <a:pt x="20369" y="37767"/>
                  </a:lnTo>
                  <a:lnTo>
                    <a:pt x="15712" y="40470"/>
                  </a:lnTo>
                  <a:lnTo>
                    <a:pt x="11028" y="37767"/>
                  </a:lnTo>
                  <a:lnTo>
                    <a:pt x="11028" y="32387"/>
                  </a:lnTo>
                  <a:lnTo>
                    <a:pt x="15712" y="29684"/>
                  </a:lnTo>
                  <a:close/>
                  <a:moveTo>
                    <a:pt x="25213" y="29684"/>
                  </a:moveTo>
                  <a:lnTo>
                    <a:pt x="29871" y="32387"/>
                  </a:lnTo>
                  <a:lnTo>
                    <a:pt x="29871" y="37767"/>
                  </a:lnTo>
                  <a:lnTo>
                    <a:pt x="25213" y="40470"/>
                  </a:lnTo>
                  <a:lnTo>
                    <a:pt x="20529" y="37767"/>
                  </a:lnTo>
                  <a:lnTo>
                    <a:pt x="20529" y="32387"/>
                  </a:lnTo>
                  <a:lnTo>
                    <a:pt x="25213" y="29684"/>
                  </a:lnTo>
                  <a:close/>
                  <a:moveTo>
                    <a:pt x="34715" y="29684"/>
                  </a:moveTo>
                  <a:lnTo>
                    <a:pt x="39399" y="32387"/>
                  </a:lnTo>
                  <a:lnTo>
                    <a:pt x="39399" y="37767"/>
                  </a:lnTo>
                  <a:lnTo>
                    <a:pt x="34715" y="40470"/>
                  </a:lnTo>
                  <a:lnTo>
                    <a:pt x="30058" y="37767"/>
                  </a:lnTo>
                  <a:lnTo>
                    <a:pt x="30058" y="32387"/>
                  </a:lnTo>
                  <a:lnTo>
                    <a:pt x="34715" y="29684"/>
                  </a:lnTo>
                  <a:close/>
                  <a:moveTo>
                    <a:pt x="20369" y="1"/>
                  </a:moveTo>
                  <a:lnTo>
                    <a:pt x="20369" y="4818"/>
                  </a:lnTo>
                  <a:lnTo>
                    <a:pt x="15712" y="7522"/>
                  </a:lnTo>
                  <a:lnTo>
                    <a:pt x="11028" y="4818"/>
                  </a:lnTo>
                  <a:lnTo>
                    <a:pt x="11028" y="3159"/>
                  </a:lnTo>
                  <a:cubicBezTo>
                    <a:pt x="10974" y="3186"/>
                    <a:pt x="10921" y="3239"/>
                    <a:pt x="10867" y="3266"/>
                  </a:cubicBezTo>
                  <a:lnTo>
                    <a:pt x="10867" y="4818"/>
                  </a:lnTo>
                  <a:lnTo>
                    <a:pt x="6183" y="7522"/>
                  </a:lnTo>
                  <a:lnTo>
                    <a:pt x="5915" y="7361"/>
                  </a:lnTo>
                  <a:cubicBezTo>
                    <a:pt x="5889" y="7415"/>
                    <a:pt x="5835" y="7442"/>
                    <a:pt x="5808" y="7495"/>
                  </a:cubicBezTo>
                  <a:lnTo>
                    <a:pt x="6103" y="7656"/>
                  </a:lnTo>
                  <a:lnTo>
                    <a:pt x="6103" y="13062"/>
                  </a:lnTo>
                  <a:lnTo>
                    <a:pt x="1419" y="15766"/>
                  </a:lnTo>
                  <a:lnTo>
                    <a:pt x="1124" y="15578"/>
                  </a:lnTo>
                  <a:cubicBezTo>
                    <a:pt x="1124" y="15632"/>
                    <a:pt x="1098" y="15685"/>
                    <a:pt x="1071" y="15739"/>
                  </a:cubicBezTo>
                  <a:lnTo>
                    <a:pt x="1338" y="15899"/>
                  </a:lnTo>
                  <a:lnTo>
                    <a:pt x="1338" y="21306"/>
                  </a:lnTo>
                  <a:lnTo>
                    <a:pt x="0" y="22082"/>
                  </a:lnTo>
                  <a:cubicBezTo>
                    <a:pt x="0" y="22136"/>
                    <a:pt x="0" y="22216"/>
                    <a:pt x="0" y="22270"/>
                  </a:cubicBezTo>
                  <a:lnTo>
                    <a:pt x="1419" y="21440"/>
                  </a:lnTo>
                  <a:lnTo>
                    <a:pt x="6103" y="24143"/>
                  </a:lnTo>
                  <a:lnTo>
                    <a:pt x="6103" y="29523"/>
                  </a:lnTo>
                  <a:lnTo>
                    <a:pt x="1927" y="31932"/>
                  </a:lnTo>
                  <a:cubicBezTo>
                    <a:pt x="1954" y="31986"/>
                    <a:pt x="1981" y="32039"/>
                    <a:pt x="2008" y="32093"/>
                  </a:cubicBezTo>
                  <a:lnTo>
                    <a:pt x="6183" y="29684"/>
                  </a:lnTo>
                  <a:lnTo>
                    <a:pt x="10867" y="32387"/>
                  </a:lnTo>
                  <a:lnTo>
                    <a:pt x="10867" y="37767"/>
                  </a:lnTo>
                  <a:lnTo>
                    <a:pt x="7548" y="39694"/>
                  </a:lnTo>
                  <a:cubicBezTo>
                    <a:pt x="7575" y="39721"/>
                    <a:pt x="7628" y="39774"/>
                    <a:pt x="7682" y="39801"/>
                  </a:cubicBezTo>
                  <a:lnTo>
                    <a:pt x="10947" y="37928"/>
                  </a:lnTo>
                  <a:lnTo>
                    <a:pt x="15605" y="40631"/>
                  </a:lnTo>
                  <a:lnTo>
                    <a:pt x="15605" y="44405"/>
                  </a:lnTo>
                  <a:cubicBezTo>
                    <a:pt x="15658" y="44405"/>
                    <a:pt x="15738" y="44432"/>
                    <a:pt x="15792" y="44458"/>
                  </a:cubicBezTo>
                  <a:lnTo>
                    <a:pt x="15792" y="40631"/>
                  </a:lnTo>
                  <a:lnTo>
                    <a:pt x="20449" y="37928"/>
                  </a:lnTo>
                  <a:lnTo>
                    <a:pt x="25133" y="40631"/>
                  </a:lnTo>
                  <a:lnTo>
                    <a:pt x="25133" y="45449"/>
                  </a:lnTo>
                  <a:cubicBezTo>
                    <a:pt x="25187" y="45449"/>
                    <a:pt x="25240" y="45449"/>
                    <a:pt x="25294" y="45422"/>
                  </a:cubicBezTo>
                  <a:lnTo>
                    <a:pt x="25294" y="40631"/>
                  </a:lnTo>
                  <a:lnTo>
                    <a:pt x="29978" y="37928"/>
                  </a:lnTo>
                  <a:lnTo>
                    <a:pt x="34635" y="40631"/>
                  </a:lnTo>
                  <a:lnTo>
                    <a:pt x="34635" y="42290"/>
                  </a:lnTo>
                  <a:cubicBezTo>
                    <a:pt x="34688" y="42237"/>
                    <a:pt x="34742" y="42210"/>
                    <a:pt x="34796" y="42183"/>
                  </a:cubicBezTo>
                  <a:lnTo>
                    <a:pt x="34796" y="40631"/>
                  </a:lnTo>
                  <a:lnTo>
                    <a:pt x="39480" y="37928"/>
                  </a:lnTo>
                  <a:lnTo>
                    <a:pt x="39747" y="38088"/>
                  </a:lnTo>
                  <a:cubicBezTo>
                    <a:pt x="39774" y="38035"/>
                    <a:pt x="39827" y="37981"/>
                    <a:pt x="39854" y="37954"/>
                  </a:cubicBezTo>
                  <a:lnTo>
                    <a:pt x="39560" y="37767"/>
                  </a:lnTo>
                  <a:lnTo>
                    <a:pt x="39560" y="32387"/>
                  </a:lnTo>
                  <a:lnTo>
                    <a:pt x="44244" y="29684"/>
                  </a:lnTo>
                  <a:lnTo>
                    <a:pt x="44538" y="29871"/>
                  </a:lnTo>
                  <a:cubicBezTo>
                    <a:pt x="44565" y="29791"/>
                    <a:pt x="44565" y="29737"/>
                    <a:pt x="44592" y="29684"/>
                  </a:cubicBezTo>
                  <a:lnTo>
                    <a:pt x="44324" y="29523"/>
                  </a:lnTo>
                  <a:lnTo>
                    <a:pt x="44324" y="24143"/>
                  </a:lnTo>
                  <a:lnTo>
                    <a:pt x="45662" y="23367"/>
                  </a:lnTo>
                  <a:cubicBezTo>
                    <a:pt x="45662" y="23314"/>
                    <a:pt x="45662" y="23233"/>
                    <a:pt x="45662" y="23153"/>
                  </a:cubicBezTo>
                  <a:lnTo>
                    <a:pt x="44244" y="23983"/>
                  </a:lnTo>
                  <a:lnTo>
                    <a:pt x="39560" y="21306"/>
                  </a:lnTo>
                  <a:lnTo>
                    <a:pt x="39560" y="15899"/>
                  </a:lnTo>
                  <a:lnTo>
                    <a:pt x="43735" y="13491"/>
                  </a:lnTo>
                  <a:cubicBezTo>
                    <a:pt x="43709" y="13437"/>
                    <a:pt x="43682" y="13383"/>
                    <a:pt x="43655" y="13330"/>
                  </a:cubicBezTo>
                  <a:lnTo>
                    <a:pt x="39480" y="15766"/>
                  </a:lnTo>
                  <a:lnTo>
                    <a:pt x="34796" y="13062"/>
                  </a:lnTo>
                  <a:lnTo>
                    <a:pt x="34796" y="7656"/>
                  </a:lnTo>
                  <a:lnTo>
                    <a:pt x="38114" y="5755"/>
                  </a:lnTo>
                  <a:cubicBezTo>
                    <a:pt x="38088" y="5702"/>
                    <a:pt x="38034" y="5675"/>
                    <a:pt x="37981" y="5621"/>
                  </a:cubicBezTo>
                  <a:lnTo>
                    <a:pt x="34715" y="7522"/>
                  </a:lnTo>
                  <a:lnTo>
                    <a:pt x="30058" y="4818"/>
                  </a:lnTo>
                  <a:lnTo>
                    <a:pt x="30058" y="1045"/>
                  </a:lnTo>
                  <a:cubicBezTo>
                    <a:pt x="30004" y="1018"/>
                    <a:pt x="29951" y="1018"/>
                    <a:pt x="29871" y="991"/>
                  </a:cubicBezTo>
                  <a:lnTo>
                    <a:pt x="29871" y="4818"/>
                  </a:lnTo>
                  <a:lnTo>
                    <a:pt x="25213" y="7522"/>
                  </a:lnTo>
                  <a:lnTo>
                    <a:pt x="20529" y="4818"/>
                  </a:lnTo>
                  <a:lnTo>
                    <a:pt x="2052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3"/>
            <p:cNvSpPr/>
            <p:nvPr/>
          </p:nvSpPr>
          <p:spPr>
            <a:xfrm>
              <a:off x="7236329" y="1587480"/>
              <a:ext cx="12035" cy="9350"/>
            </a:xfrm>
            <a:custGeom>
              <a:avLst/>
              <a:gdLst/>
              <a:ahLst/>
              <a:cxnLst/>
              <a:rect l="l" t="t" r="r" b="b"/>
              <a:pathLst>
                <a:path w="242" h="188" extrusionOk="0">
                  <a:moveTo>
                    <a:pt x="161" y="0"/>
                  </a:moveTo>
                  <a:cubicBezTo>
                    <a:pt x="108" y="27"/>
                    <a:pt x="54" y="81"/>
                    <a:pt x="1" y="107"/>
                  </a:cubicBezTo>
                  <a:lnTo>
                    <a:pt x="161" y="188"/>
                  </a:lnTo>
                  <a:lnTo>
                    <a:pt x="242" y="54"/>
                  </a:lnTo>
                  <a:lnTo>
                    <a:pt x="16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3"/>
            <p:cNvSpPr/>
            <p:nvPr/>
          </p:nvSpPr>
          <p:spPr>
            <a:xfrm>
              <a:off x="7364144" y="1394464"/>
              <a:ext cx="356781" cy="300882"/>
            </a:xfrm>
            <a:custGeom>
              <a:avLst/>
              <a:gdLst/>
              <a:ahLst/>
              <a:cxnLst/>
              <a:rect l="l" t="t" r="r" b="b"/>
              <a:pathLst>
                <a:path w="7174" h="6050" extrusionOk="0">
                  <a:moveTo>
                    <a:pt x="7173" y="0"/>
                  </a:moveTo>
                  <a:lnTo>
                    <a:pt x="7173" y="0"/>
                  </a:lnTo>
                  <a:cubicBezTo>
                    <a:pt x="7013" y="27"/>
                    <a:pt x="6852" y="54"/>
                    <a:pt x="6692" y="81"/>
                  </a:cubicBezTo>
                  <a:lnTo>
                    <a:pt x="3667" y="1794"/>
                  </a:lnTo>
                  <a:lnTo>
                    <a:pt x="3667" y="830"/>
                  </a:lnTo>
                  <a:cubicBezTo>
                    <a:pt x="3614" y="857"/>
                    <a:pt x="3560" y="857"/>
                    <a:pt x="3507" y="884"/>
                  </a:cubicBezTo>
                  <a:lnTo>
                    <a:pt x="3507" y="1794"/>
                  </a:lnTo>
                  <a:lnTo>
                    <a:pt x="2516" y="1231"/>
                  </a:lnTo>
                  <a:cubicBezTo>
                    <a:pt x="2463" y="1258"/>
                    <a:pt x="2382" y="1285"/>
                    <a:pt x="2329" y="1312"/>
                  </a:cubicBezTo>
                  <a:lnTo>
                    <a:pt x="3426" y="1954"/>
                  </a:lnTo>
                  <a:lnTo>
                    <a:pt x="0" y="3935"/>
                  </a:lnTo>
                  <a:lnTo>
                    <a:pt x="81" y="4069"/>
                  </a:lnTo>
                  <a:lnTo>
                    <a:pt x="3507" y="2115"/>
                  </a:lnTo>
                  <a:lnTo>
                    <a:pt x="3507" y="6049"/>
                  </a:lnTo>
                  <a:lnTo>
                    <a:pt x="3667" y="6049"/>
                  </a:lnTo>
                  <a:lnTo>
                    <a:pt x="3667" y="2115"/>
                  </a:lnTo>
                  <a:lnTo>
                    <a:pt x="7093" y="4069"/>
                  </a:lnTo>
                  <a:lnTo>
                    <a:pt x="7173" y="3935"/>
                  </a:lnTo>
                  <a:lnTo>
                    <a:pt x="3774" y="1954"/>
                  </a:lnTo>
                  <a:lnTo>
                    <a:pt x="717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3"/>
            <p:cNvSpPr/>
            <p:nvPr/>
          </p:nvSpPr>
          <p:spPr>
            <a:xfrm>
              <a:off x="7836713" y="1386456"/>
              <a:ext cx="358124" cy="308889"/>
            </a:xfrm>
            <a:custGeom>
              <a:avLst/>
              <a:gdLst/>
              <a:ahLst/>
              <a:cxnLst/>
              <a:rect l="l" t="t" r="r" b="b"/>
              <a:pathLst>
                <a:path w="7201" h="6211" extrusionOk="0">
                  <a:moveTo>
                    <a:pt x="107" y="1"/>
                  </a:moveTo>
                  <a:lnTo>
                    <a:pt x="0" y="134"/>
                  </a:lnTo>
                  <a:lnTo>
                    <a:pt x="3426" y="2115"/>
                  </a:lnTo>
                  <a:lnTo>
                    <a:pt x="0" y="4096"/>
                  </a:lnTo>
                  <a:lnTo>
                    <a:pt x="107" y="4230"/>
                  </a:lnTo>
                  <a:lnTo>
                    <a:pt x="3506" y="2276"/>
                  </a:lnTo>
                  <a:lnTo>
                    <a:pt x="3506" y="6210"/>
                  </a:lnTo>
                  <a:lnTo>
                    <a:pt x="3694" y="6210"/>
                  </a:lnTo>
                  <a:lnTo>
                    <a:pt x="3694" y="2276"/>
                  </a:lnTo>
                  <a:lnTo>
                    <a:pt x="7093" y="4230"/>
                  </a:lnTo>
                  <a:lnTo>
                    <a:pt x="7200" y="4096"/>
                  </a:lnTo>
                  <a:lnTo>
                    <a:pt x="3774" y="2115"/>
                  </a:lnTo>
                  <a:lnTo>
                    <a:pt x="6558" y="509"/>
                  </a:lnTo>
                  <a:cubicBezTo>
                    <a:pt x="6477" y="482"/>
                    <a:pt x="6397" y="456"/>
                    <a:pt x="6317" y="456"/>
                  </a:cubicBezTo>
                  <a:lnTo>
                    <a:pt x="3694" y="1955"/>
                  </a:lnTo>
                  <a:lnTo>
                    <a:pt x="3694" y="1"/>
                  </a:lnTo>
                  <a:lnTo>
                    <a:pt x="3506" y="1"/>
                  </a:lnTo>
                  <a:lnTo>
                    <a:pt x="3506" y="1955"/>
                  </a:lnTo>
                  <a:lnTo>
                    <a:pt x="10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3"/>
            <p:cNvSpPr/>
            <p:nvPr/>
          </p:nvSpPr>
          <p:spPr>
            <a:xfrm>
              <a:off x="8310574" y="1516908"/>
              <a:ext cx="135819" cy="79920"/>
            </a:xfrm>
            <a:custGeom>
              <a:avLst/>
              <a:gdLst/>
              <a:ahLst/>
              <a:cxnLst/>
              <a:rect l="l" t="t" r="r" b="b"/>
              <a:pathLst>
                <a:path w="2731" h="1607" extrusionOk="0">
                  <a:moveTo>
                    <a:pt x="2543" y="1"/>
                  </a:moveTo>
                  <a:lnTo>
                    <a:pt x="1" y="1473"/>
                  </a:lnTo>
                  <a:lnTo>
                    <a:pt x="81" y="1607"/>
                  </a:lnTo>
                  <a:lnTo>
                    <a:pt x="2731" y="81"/>
                  </a:lnTo>
                  <a:cubicBezTo>
                    <a:pt x="2677" y="54"/>
                    <a:pt x="2597" y="27"/>
                    <a:pt x="254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3"/>
            <p:cNvSpPr/>
            <p:nvPr/>
          </p:nvSpPr>
          <p:spPr>
            <a:xfrm>
              <a:off x="8484940" y="1543565"/>
              <a:ext cx="8057" cy="151784"/>
            </a:xfrm>
            <a:custGeom>
              <a:avLst/>
              <a:gdLst/>
              <a:ahLst/>
              <a:cxnLst/>
              <a:rect l="l" t="t" r="r" b="b"/>
              <a:pathLst>
                <a:path w="162" h="3052" extrusionOk="0">
                  <a:moveTo>
                    <a:pt x="1" y="0"/>
                  </a:moveTo>
                  <a:lnTo>
                    <a:pt x="1" y="3051"/>
                  </a:lnTo>
                  <a:lnTo>
                    <a:pt x="162" y="3051"/>
                  </a:lnTo>
                  <a:lnTo>
                    <a:pt x="162" y="107"/>
                  </a:lnTo>
                  <a:cubicBezTo>
                    <a:pt x="108" y="54"/>
                    <a:pt x="54" y="27"/>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3"/>
            <p:cNvSpPr/>
            <p:nvPr/>
          </p:nvSpPr>
          <p:spPr>
            <a:xfrm>
              <a:off x="6838311" y="2099984"/>
              <a:ext cx="2735" cy="5371"/>
            </a:xfrm>
            <a:custGeom>
              <a:avLst/>
              <a:gdLst/>
              <a:ahLst/>
              <a:cxnLst/>
              <a:rect l="l" t="t" r="r" b="b"/>
              <a:pathLst>
                <a:path w="55" h="108" extrusionOk="0">
                  <a:moveTo>
                    <a:pt x="54" y="0"/>
                  </a:moveTo>
                  <a:cubicBezTo>
                    <a:pt x="28" y="27"/>
                    <a:pt x="28" y="54"/>
                    <a:pt x="1" y="107"/>
                  </a:cubicBezTo>
                  <a:lnTo>
                    <a:pt x="54" y="107"/>
                  </a:lnTo>
                  <a:lnTo>
                    <a:pt x="5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3"/>
            <p:cNvSpPr/>
            <p:nvPr/>
          </p:nvSpPr>
          <p:spPr>
            <a:xfrm>
              <a:off x="7012727" y="1801781"/>
              <a:ext cx="2686" cy="2735"/>
            </a:xfrm>
            <a:custGeom>
              <a:avLst/>
              <a:gdLst/>
              <a:ahLst/>
              <a:cxnLst/>
              <a:rect l="l" t="t" r="r" b="b"/>
              <a:pathLst>
                <a:path w="54" h="55" extrusionOk="0">
                  <a:moveTo>
                    <a:pt x="54" y="1"/>
                  </a:moveTo>
                  <a:cubicBezTo>
                    <a:pt x="27" y="27"/>
                    <a:pt x="27" y="27"/>
                    <a:pt x="0" y="54"/>
                  </a:cubicBezTo>
                  <a:lnTo>
                    <a:pt x="54" y="27"/>
                  </a:lnTo>
                  <a:lnTo>
                    <a:pt x="5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3"/>
            <p:cNvSpPr/>
            <p:nvPr/>
          </p:nvSpPr>
          <p:spPr>
            <a:xfrm>
              <a:off x="6912862" y="1942876"/>
              <a:ext cx="102548" cy="63956"/>
            </a:xfrm>
            <a:custGeom>
              <a:avLst/>
              <a:gdLst/>
              <a:ahLst/>
              <a:cxnLst/>
              <a:rect l="l" t="t" r="r" b="b"/>
              <a:pathLst>
                <a:path w="2062" h="1286" extrusionOk="0">
                  <a:moveTo>
                    <a:pt x="81" y="1"/>
                  </a:moveTo>
                  <a:cubicBezTo>
                    <a:pt x="54" y="54"/>
                    <a:pt x="27" y="108"/>
                    <a:pt x="1" y="135"/>
                  </a:cubicBezTo>
                  <a:lnTo>
                    <a:pt x="1981" y="1285"/>
                  </a:lnTo>
                  <a:lnTo>
                    <a:pt x="2062" y="1125"/>
                  </a:lnTo>
                  <a:lnTo>
                    <a:pt x="8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3"/>
            <p:cNvSpPr/>
            <p:nvPr/>
          </p:nvSpPr>
          <p:spPr>
            <a:xfrm>
              <a:off x="7131192" y="1696645"/>
              <a:ext cx="356781" cy="408702"/>
            </a:xfrm>
            <a:custGeom>
              <a:avLst/>
              <a:gdLst/>
              <a:ahLst/>
              <a:cxnLst/>
              <a:rect l="l" t="t" r="r" b="b"/>
              <a:pathLst>
                <a:path w="7174" h="8218" extrusionOk="0">
                  <a:moveTo>
                    <a:pt x="3507" y="0"/>
                  </a:moveTo>
                  <a:lnTo>
                    <a:pt x="3507" y="3961"/>
                  </a:lnTo>
                  <a:lnTo>
                    <a:pt x="81" y="1981"/>
                  </a:lnTo>
                  <a:lnTo>
                    <a:pt x="0" y="2141"/>
                  </a:lnTo>
                  <a:lnTo>
                    <a:pt x="3426" y="4095"/>
                  </a:lnTo>
                  <a:lnTo>
                    <a:pt x="0" y="6076"/>
                  </a:lnTo>
                  <a:lnTo>
                    <a:pt x="81" y="6236"/>
                  </a:lnTo>
                  <a:lnTo>
                    <a:pt x="3507" y="4256"/>
                  </a:lnTo>
                  <a:lnTo>
                    <a:pt x="3507" y="8217"/>
                  </a:lnTo>
                  <a:lnTo>
                    <a:pt x="3667" y="8217"/>
                  </a:lnTo>
                  <a:lnTo>
                    <a:pt x="3667" y="4256"/>
                  </a:lnTo>
                  <a:lnTo>
                    <a:pt x="7093" y="6236"/>
                  </a:lnTo>
                  <a:lnTo>
                    <a:pt x="7173" y="6076"/>
                  </a:lnTo>
                  <a:lnTo>
                    <a:pt x="3774" y="4095"/>
                  </a:lnTo>
                  <a:lnTo>
                    <a:pt x="7173" y="2141"/>
                  </a:lnTo>
                  <a:lnTo>
                    <a:pt x="7093" y="1981"/>
                  </a:lnTo>
                  <a:lnTo>
                    <a:pt x="3667" y="3961"/>
                  </a:lnTo>
                  <a:lnTo>
                    <a:pt x="366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3"/>
            <p:cNvSpPr/>
            <p:nvPr/>
          </p:nvSpPr>
          <p:spPr>
            <a:xfrm>
              <a:off x="7603761" y="1696645"/>
              <a:ext cx="358124" cy="407359"/>
            </a:xfrm>
            <a:custGeom>
              <a:avLst/>
              <a:gdLst/>
              <a:ahLst/>
              <a:cxnLst/>
              <a:rect l="l" t="t" r="r" b="b"/>
              <a:pathLst>
                <a:path w="7201" h="8191" extrusionOk="0">
                  <a:moveTo>
                    <a:pt x="3506" y="0"/>
                  </a:moveTo>
                  <a:lnTo>
                    <a:pt x="3506" y="3961"/>
                  </a:lnTo>
                  <a:lnTo>
                    <a:pt x="80" y="1981"/>
                  </a:lnTo>
                  <a:lnTo>
                    <a:pt x="0" y="2141"/>
                  </a:lnTo>
                  <a:lnTo>
                    <a:pt x="3426" y="4095"/>
                  </a:lnTo>
                  <a:lnTo>
                    <a:pt x="0" y="6076"/>
                  </a:lnTo>
                  <a:lnTo>
                    <a:pt x="80" y="6236"/>
                  </a:lnTo>
                  <a:lnTo>
                    <a:pt x="3506" y="4256"/>
                  </a:lnTo>
                  <a:lnTo>
                    <a:pt x="3506" y="8190"/>
                  </a:lnTo>
                  <a:lnTo>
                    <a:pt x="3694" y="8190"/>
                  </a:lnTo>
                  <a:lnTo>
                    <a:pt x="3694" y="4256"/>
                  </a:lnTo>
                  <a:lnTo>
                    <a:pt x="7093" y="6236"/>
                  </a:lnTo>
                  <a:lnTo>
                    <a:pt x="7200" y="6076"/>
                  </a:lnTo>
                  <a:lnTo>
                    <a:pt x="3774" y="4095"/>
                  </a:lnTo>
                  <a:lnTo>
                    <a:pt x="7200" y="2141"/>
                  </a:lnTo>
                  <a:lnTo>
                    <a:pt x="7093" y="1981"/>
                  </a:lnTo>
                  <a:lnTo>
                    <a:pt x="3694" y="3961"/>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3"/>
            <p:cNvSpPr/>
            <p:nvPr/>
          </p:nvSpPr>
          <p:spPr>
            <a:xfrm>
              <a:off x="8077622" y="1696645"/>
              <a:ext cx="356781" cy="407359"/>
            </a:xfrm>
            <a:custGeom>
              <a:avLst/>
              <a:gdLst/>
              <a:ahLst/>
              <a:cxnLst/>
              <a:rect l="l" t="t" r="r" b="b"/>
              <a:pathLst>
                <a:path w="7174" h="8191" extrusionOk="0">
                  <a:moveTo>
                    <a:pt x="3507" y="0"/>
                  </a:moveTo>
                  <a:lnTo>
                    <a:pt x="3480" y="3961"/>
                  </a:lnTo>
                  <a:lnTo>
                    <a:pt x="81" y="1981"/>
                  </a:lnTo>
                  <a:lnTo>
                    <a:pt x="1" y="2141"/>
                  </a:lnTo>
                  <a:lnTo>
                    <a:pt x="3400" y="4095"/>
                  </a:lnTo>
                  <a:lnTo>
                    <a:pt x="1" y="6076"/>
                  </a:lnTo>
                  <a:lnTo>
                    <a:pt x="81" y="6236"/>
                  </a:lnTo>
                  <a:lnTo>
                    <a:pt x="3480" y="4256"/>
                  </a:lnTo>
                  <a:lnTo>
                    <a:pt x="3480" y="8190"/>
                  </a:lnTo>
                  <a:lnTo>
                    <a:pt x="3668" y="8190"/>
                  </a:lnTo>
                  <a:lnTo>
                    <a:pt x="3668" y="4256"/>
                  </a:lnTo>
                  <a:lnTo>
                    <a:pt x="7094" y="6236"/>
                  </a:lnTo>
                  <a:lnTo>
                    <a:pt x="7174" y="6076"/>
                  </a:lnTo>
                  <a:lnTo>
                    <a:pt x="3748" y="4095"/>
                  </a:lnTo>
                  <a:lnTo>
                    <a:pt x="7174" y="2141"/>
                  </a:lnTo>
                  <a:lnTo>
                    <a:pt x="7094" y="1981"/>
                  </a:lnTo>
                  <a:lnTo>
                    <a:pt x="3668" y="3961"/>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3"/>
            <p:cNvSpPr/>
            <p:nvPr/>
          </p:nvSpPr>
          <p:spPr>
            <a:xfrm>
              <a:off x="8550190" y="1736581"/>
              <a:ext cx="356781" cy="367424"/>
            </a:xfrm>
            <a:custGeom>
              <a:avLst/>
              <a:gdLst/>
              <a:ahLst/>
              <a:cxnLst/>
              <a:rect l="l" t="t" r="r" b="b"/>
              <a:pathLst>
                <a:path w="7174" h="7388" extrusionOk="0">
                  <a:moveTo>
                    <a:pt x="3507" y="0"/>
                  </a:moveTo>
                  <a:lnTo>
                    <a:pt x="3507" y="3158"/>
                  </a:lnTo>
                  <a:lnTo>
                    <a:pt x="81" y="1178"/>
                  </a:lnTo>
                  <a:lnTo>
                    <a:pt x="0" y="1312"/>
                  </a:lnTo>
                  <a:lnTo>
                    <a:pt x="3426" y="3292"/>
                  </a:lnTo>
                  <a:lnTo>
                    <a:pt x="0" y="5273"/>
                  </a:lnTo>
                  <a:lnTo>
                    <a:pt x="81" y="5433"/>
                  </a:lnTo>
                  <a:lnTo>
                    <a:pt x="3507" y="3453"/>
                  </a:lnTo>
                  <a:lnTo>
                    <a:pt x="3507" y="7387"/>
                  </a:lnTo>
                  <a:lnTo>
                    <a:pt x="3667" y="7387"/>
                  </a:lnTo>
                  <a:lnTo>
                    <a:pt x="3667" y="3453"/>
                  </a:lnTo>
                  <a:lnTo>
                    <a:pt x="7093" y="5407"/>
                  </a:lnTo>
                  <a:lnTo>
                    <a:pt x="7174" y="5273"/>
                  </a:lnTo>
                  <a:lnTo>
                    <a:pt x="3748" y="3292"/>
                  </a:lnTo>
                  <a:lnTo>
                    <a:pt x="5434" y="2329"/>
                  </a:lnTo>
                  <a:cubicBezTo>
                    <a:pt x="5380" y="2302"/>
                    <a:pt x="5354" y="2248"/>
                    <a:pt x="5327" y="2195"/>
                  </a:cubicBezTo>
                  <a:lnTo>
                    <a:pt x="3667" y="3158"/>
                  </a:lnTo>
                  <a:lnTo>
                    <a:pt x="3667" y="187"/>
                  </a:lnTo>
                  <a:cubicBezTo>
                    <a:pt x="3614" y="134"/>
                    <a:pt x="3560" y="80"/>
                    <a:pt x="350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3"/>
            <p:cNvSpPr/>
            <p:nvPr/>
          </p:nvSpPr>
          <p:spPr>
            <a:xfrm>
              <a:off x="6891576" y="2115948"/>
              <a:ext cx="356781" cy="407359"/>
            </a:xfrm>
            <a:custGeom>
              <a:avLst/>
              <a:gdLst/>
              <a:ahLst/>
              <a:cxnLst/>
              <a:rect l="l" t="t" r="r" b="b"/>
              <a:pathLst>
                <a:path w="7174" h="8191" extrusionOk="0">
                  <a:moveTo>
                    <a:pt x="3507" y="0"/>
                  </a:moveTo>
                  <a:lnTo>
                    <a:pt x="3507" y="3935"/>
                  </a:lnTo>
                  <a:lnTo>
                    <a:pt x="81" y="1981"/>
                  </a:lnTo>
                  <a:lnTo>
                    <a:pt x="0" y="2115"/>
                  </a:lnTo>
                  <a:lnTo>
                    <a:pt x="3426" y="4095"/>
                  </a:lnTo>
                  <a:lnTo>
                    <a:pt x="0" y="6076"/>
                  </a:lnTo>
                  <a:lnTo>
                    <a:pt x="81" y="6210"/>
                  </a:lnTo>
                  <a:lnTo>
                    <a:pt x="3507" y="4229"/>
                  </a:lnTo>
                  <a:lnTo>
                    <a:pt x="3507" y="8191"/>
                  </a:lnTo>
                  <a:lnTo>
                    <a:pt x="3667" y="8191"/>
                  </a:lnTo>
                  <a:lnTo>
                    <a:pt x="3667" y="4229"/>
                  </a:lnTo>
                  <a:lnTo>
                    <a:pt x="7093" y="6210"/>
                  </a:lnTo>
                  <a:lnTo>
                    <a:pt x="7174" y="6076"/>
                  </a:lnTo>
                  <a:lnTo>
                    <a:pt x="3748" y="4095"/>
                  </a:lnTo>
                  <a:lnTo>
                    <a:pt x="7174" y="2115"/>
                  </a:lnTo>
                  <a:lnTo>
                    <a:pt x="7093" y="1981"/>
                  </a:lnTo>
                  <a:lnTo>
                    <a:pt x="3667" y="3935"/>
                  </a:lnTo>
                  <a:lnTo>
                    <a:pt x="366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3"/>
            <p:cNvSpPr/>
            <p:nvPr/>
          </p:nvSpPr>
          <p:spPr>
            <a:xfrm>
              <a:off x="7364144" y="2115948"/>
              <a:ext cx="356781" cy="407359"/>
            </a:xfrm>
            <a:custGeom>
              <a:avLst/>
              <a:gdLst/>
              <a:ahLst/>
              <a:cxnLst/>
              <a:rect l="l" t="t" r="r" b="b"/>
              <a:pathLst>
                <a:path w="7174" h="8191" extrusionOk="0">
                  <a:moveTo>
                    <a:pt x="3507" y="0"/>
                  </a:moveTo>
                  <a:lnTo>
                    <a:pt x="3507" y="3935"/>
                  </a:lnTo>
                  <a:lnTo>
                    <a:pt x="81" y="1954"/>
                  </a:lnTo>
                  <a:lnTo>
                    <a:pt x="0" y="2115"/>
                  </a:lnTo>
                  <a:lnTo>
                    <a:pt x="3426" y="4095"/>
                  </a:lnTo>
                  <a:lnTo>
                    <a:pt x="0" y="6049"/>
                  </a:lnTo>
                  <a:lnTo>
                    <a:pt x="81" y="6210"/>
                  </a:lnTo>
                  <a:lnTo>
                    <a:pt x="3507" y="4229"/>
                  </a:lnTo>
                  <a:lnTo>
                    <a:pt x="3507" y="8191"/>
                  </a:lnTo>
                  <a:lnTo>
                    <a:pt x="3667" y="8191"/>
                  </a:lnTo>
                  <a:lnTo>
                    <a:pt x="3667" y="4229"/>
                  </a:lnTo>
                  <a:lnTo>
                    <a:pt x="7093" y="6210"/>
                  </a:lnTo>
                  <a:lnTo>
                    <a:pt x="7173" y="6049"/>
                  </a:lnTo>
                  <a:lnTo>
                    <a:pt x="3774" y="4095"/>
                  </a:lnTo>
                  <a:lnTo>
                    <a:pt x="7173" y="2115"/>
                  </a:lnTo>
                  <a:lnTo>
                    <a:pt x="7093" y="1954"/>
                  </a:lnTo>
                  <a:lnTo>
                    <a:pt x="3667" y="3935"/>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3"/>
            <p:cNvSpPr/>
            <p:nvPr/>
          </p:nvSpPr>
          <p:spPr>
            <a:xfrm>
              <a:off x="7836713" y="2115948"/>
              <a:ext cx="358124" cy="407359"/>
            </a:xfrm>
            <a:custGeom>
              <a:avLst/>
              <a:gdLst/>
              <a:ahLst/>
              <a:cxnLst/>
              <a:rect l="l" t="t" r="r" b="b"/>
              <a:pathLst>
                <a:path w="7201" h="8191" extrusionOk="0">
                  <a:moveTo>
                    <a:pt x="3506" y="0"/>
                  </a:moveTo>
                  <a:lnTo>
                    <a:pt x="3506" y="3935"/>
                  </a:lnTo>
                  <a:lnTo>
                    <a:pt x="107" y="1954"/>
                  </a:lnTo>
                  <a:lnTo>
                    <a:pt x="0" y="2115"/>
                  </a:lnTo>
                  <a:lnTo>
                    <a:pt x="3426" y="4095"/>
                  </a:lnTo>
                  <a:lnTo>
                    <a:pt x="0" y="6049"/>
                  </a:lnTo>
                  <a:lnTo>
                    <a:pt x="107" y="6210"/>
                  </a:lnTo>
                  <a:lnTo>
                    <a:pt x="3506" y="4229"/>
                  </a:lnTo>
                  <a:lnTo>
                    <a:pt x="3506" y="8191"/>
                  </a:lnTo>
                  <a:lnTo>
                    <a:pt x="3694" y="8191"/>
                  </a:lnTo>
                  <a:lnTo>
                    <a:pt x="3694" y="4229"/>
                  </a:lnTo>
                  <a:lnTo>
                    <a:pt x="7093" y="6210"/>
                  </a:lnTo>
                  <a:lnTo>
                    <a:pt x="7200" y="6049"/>
                  </a:lnTo>
                  <a:lnTo>
                    <a:pt x="3774" y="4095"/>
                  </a:lnTo>
                  <a:lnTo>
                    <a:pt x="7200" y="2115"/>
                  </a:lnTo>
                  <a:lnTo>
                    <a:pt x="7120" y="1954"/>
                  </a:lnTo>
                  <a:lnTo>
                    <a:pt x="3694" y="3935"/>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3"/>
            <p:cNvSpPr/>
            <p:nvPr/>
          </p:nvSpPr>
          <p:spPr>
            <a:xfrm>
              <a:off x="8310574" y="2114606"/>
              <a:ext cx="356781" cy="408702"/>
            </a:xfrm>
            <a:custGeom>
              <a:avLst/>
              <a:gdLst/>
              <a:ahLst/>
              <a:cxnLst/>
              <a:rect l="l" t="t" r="r" b="b"/>
              <a:pathLst>
                <a:path w="7174" h="8218" extrusionOk="0">
                  <a:moveTo>
                    <a:pt x="3507" y="0"/>
                  </a:moveTo>
                  <a:lnTo>
                    <a:pt x="3507" y="3962"/>
                  </a:lnTo>
                  <a:lnTo>
                    <a:pt x="81" y="1981"/>
                  </a:lnTo>
                  <a:lnTo>
                    <a:pt x="1" y="2142"/>
                  </a:lnTo>
                  <a:lnTo>
                    <a:pt x="3400" y="4122"/>
                  </a:lnTo>
                  <a:lnTo>
                    <a:pt x="1" y="6076"/>
                  </a:lnTo>
                  <a:lnTo>
                    <a:pt x="81" y="6237"/>
                  </a:lnTo>
                  <a:lnTo>
                    <a:pt x="3507" y="4256"/>
                  </a:lnTo>
                  <a:lnTo>
                    <a:pt x="3507" y="8218"/>
                  </a:lnTo>
                  <a:lnTo>
                    <a:pt x="3668" y="8218"/>
                  </a:lnTo>
                  <a:lnTo>
                    <a:pt x="3668" y="4256"/>
                  </a:lnTo>
                  <a:lnTo>
                    <a:pt x="7094" y="6237"/>
                  </a:lnTo>
                  <a:lnTo>
                    <a:pt x="7174" y="6076"/>
                  </a:lnTo>
                  <a:lnTo>
                    <a:pt x="3748" y="4122"/>
                  </a:lnTo>
                  <a:lnTo>
                    <a:pt x="7174" y="2142"/>
                  </a:lnTo>
                  <a:lnTo>
                    <a:pt x="7094" y="1981"/>
                  </a:lnTo>
                  <a:lnTo>
                    <a:pt x="3668" y="3962"/>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3"/>
            <p:cNvSpPr/>
            <p:nvPr/>
          </p:nvSpPr>
          <p:spPr>
            <a:xfrm>
              <a:off x="8783142" y="2114606"/>
              <a:ext cx="239661" cy="408702"/>
            </a:xfrm>
            <a:custGeom>
              <a:avLst/>
              <a:gdLst/>
              <a:ahLst/>
              <a:cxnLst/>
              <a:rect l="l" t="t" r="r" b="b"/>
              <a:pathLst>
                <a:path w="4819" h="8218" extrusionOk="0">
                  <a:moveTo>
                    <a:pt x="3507" y="0"/>
                  </a:moveTo>
                  <a:lnTo>
                    <a:pt x="3507" y="3962"/>
                  </a:lnTo>
                  <a:lnTo>
                    <a:pt x="81" y="1981"/>
                  </a:lnTo>
                  <a:lnTo>
                    <a:pt x="0" y="2142"/>
                  </a:lnTo>
                  <a:lnTo>
                    <a:pt x="3426" y="4096"/>
                  </a:lnTo>
                  <a:lnTo>
                    <a:pt x="0" y="6076"/>
                  </a:lnTo>
                  <a:lnTo>
                    <a:pt x="81" y="6237"/>
                  </a:lnTo>
                  <a:lnTo>
                    <a:pt x="3507" y="4256"/>
                  </a:lnTo>
                  <a:lnTo>
                    <a:pt x="3507" y="8218"/>
                  </a:lnTo>
                  <a:lnTo>
                    <a:pt x="3667" y="8218"/>
                  </a:lnTo>
                  <a:lnTo>
                    <a:pt x="3667" y="4256"/>
                  </a:lnTo>
                  <a:lnTo>
                    <a:pt x="4818" y="4925"/>
                  </a:lnTo>
                  <a:cubicBezTo>
                    <a:pt x="4818" y="4845"/>
                    <a:pt x="4818" y="4765"/>
                    <a:pt x="4792" y="4711"/>
                  </a:cubicBezTo>
                  <a:lnTo>
                    <a:pt x="3774" y="4096"/>
                  </a:lnTo>
                  <a:lnTo>
                    <a:pt x="4604" y="3614"/>
                  </a:lnTo>
                  <a:cubicBezTo>
                    <a:pt x="4604" y="3560"/>
                    <a:pt x="4577" y="3507"/>
                    <a:pt x="4577" y="3453"/>
                  </a:cubicBezTo>
                  <a:lnTo>
                    <a:pt x="3667" y="3962"/>
                  </a:lnTo>
                  <a:lnTo>
                    <a:pt x="3667" y="295"/>
                  </a:lnTo>
                  <a:cubicBezTo>
                    <a:pt x="3641" y="188"/>
                    <a:pt x="3614" y="108"/>
                    <a:pt x="35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3"/>
            <p:cNvSpPr/>
            <p:nvPr/>
          </p:nvSpPr>
          <p:spPr>
            <a:xfrm>
              <a:off x="6773111" y="2511280"/>
              <a:ext cx="242297" cy="407359"/>
            </a:xfrm>
            <a:custGeom>
              <a:avLst/>
              <a:gdLst/>
              <a:ahLst/>
              <a:cxnLst/>
              <a:rect l="l" t="t" r="r" b="b"/>
              <a:pathLst>
                <a:path w="4872" h="8191" extrusionOk="0">
                  <a:moveTo>
                    <a:pt x="1205" y="1"/>
                  </a:moveTo>
                  <a:lnTo>
                    <a:pt x="1205" y="3935"/>
                  </a:lnTo>
                  <a:lnTo>
                    <a:pt x="0" y="3266"/>
                  </a:lnTo>
                  <a:lnTo>
                    <a:pt x="0" y="3266"/>
                  </a:lnTo>
                  <a:cubicBezTo>
                    <a:pt x="0" y="3320"/>
                    <a:pt x="27" y="3400"/>
                    <a:pt x="27" y="3480"/>
                  </a:cubicBezTo>
                  <a:lnTo>
                    <a:pt x="1098" y="4096"/>
                  </a:lnTo>
                  <a:lnTo>
                    <a:pt x="214" y="4604"/>
                  </a:lnTo>
                  <a:cubicBezTo>
                    <a:pt x="241" y="4658"/>
                    <a:pt x="241" y="4738"/>
                    <a:pt x="268" y="4792"/>
                  </a:cubicBezTo>
                  <a:lnTo>
                    <a:pt x="1205" y="4256"/>
                  </a:lnTo>
                  <a:lnTo>
                    <a:pt x="1205" y="8030"/>
                  </a:lnTo>
                  <a:cubicBezTo>
                    <a:pt x="1205" y="8084"/>
                    <a:pt x="1232" y="8137"/>
                    <a:pt x="1258" y="8191"/>
                  </a:cubicBezTo>
                  <a:lnTo>
                    <a:pt x="1365" y="8191"/>
                  </a:lnTo>
                  <a:lnTo>
                    <a:pt x="1365" y="4256"/>
                  </a:lnTo>
                  <a:lnTo>
                    <a:pt x="4791" y="6210"/>
                  </a:lnTo>
                  <a:lnTo>
                    <a:pt x="4872" y="6076"/>
                  </a:lnTo>
                  <a:lnTo>
                    <a:pt x="1446" y="4096"/>
                  </a:lnTo>
                  <a:lnTo>
                    <a:pt x="4872" y="2115"/>
                  </a:lnTo>
                  <a:lnTo>
                    <a:pt x="4791" y="1981"/>
                  </a:lnTo>
                  <a:lnTo>
                    <a:pt x="1365" y="3935"/>
                  </a:lnTo>
                  <a:lnTo>
                    <a:pt x="136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3"/>
            <p:cNvSpPr/>
            <p:nvPr/>
          </p:nvSpPr>
          <p:spPr>
            <a:xfrm>
              <a:off x="7131192" y="2511280"/>
              <a:ext cx="356781" cy="407359"/>
            </a:xfrm>
            <a:custGeom>
              <a:avLst/>
              <a:gdLst/>
              <a:ahLst/>
              <a:cxnLst/>
              <a:rect l="l" t="t" r="r" b="b"/>
              <a:pathLst>
                <a:path w="7174" h="8191" extrusionOk="0">
                  <a:moveTo>
                    <a:pt x="3507" y="1"/>
                  </a:moveTo>
                  <a:lnTo>
                    <a:pt x="3507" y="3935"/>
                  </a:lnTo>
                  <a:lnTo>
                    <a:pt x="81" y="1981"/>
                  </a:lnTo>
                  <a:lnTo>
                    <a:pt x="0" y="2115"/>
                  </a:lnTo>
                  <a:lnTo>
                    <a:pt x="3426" y="4096"/>
                  </a:lnTo>
                  <a:lnTo>
                    <a:pt x="0" y="6076"/>
                  </a:lnTo>
                  <a:lnTo>
                    <a:pt x="81" y="6210"/>
                  </a:lnTo>
                  <a:lnTo>
                    <a:pt x="3507" y="4256"/>
                  </a:lnTo>
                  <a:lnTo>
                    <a:pt x="3507" y="8191"/>
                  </a:lnTo>
                  <a:lnTo>
                    <a:pt x="3667" y="8191"/>
                  </a:lnTo>
                  <a:lnTo>
                    <a:pt x="3667" y="4256"/>
                  </a:lnTo>
                  <a:lnTo>
                    <a:pt x="7093" y="6210"/>
                  </a:lnTo>
                  <a:lnTo>
                    <a:pt x="7173" y="6076"/>
                  </a:lnTo>
                  <a:lnTo>
                    <a:pt x="3774" y="4096"/>
                  </a:lnTo>
                  <a:lnTo>
                    <a:pt x="7173" y="2115"/>
                  </a:lnTo>
                  <a:lnTo>
                    <a:pt x="7093" y="1981"/>
                  </a:lnTo>
                  <a:lnTo>
                    <a:pt x="3667" y="3935"/>
                  </a:lnTo>
                  <a:lnTo>
                    <a:pt x="366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3"/>
            <p:cNvSpPr/>
            <p:nvPr/>
          </p:nvSpPr>
          <p:spPr>
            <a:xfrm>
              <a:off x="7603761" y="2511280"/>
              <a:ext cx="358124" cy="407359"/>
            </a:xfrm>
            <a:custGeom>
              <a:avLst/>
              <a:gdLst/>
              <a:ahLst/>
              <a:cxnLst/>
              <a:rect l="l" t="t" r="r" b="b"/>
              <a:pathLst>
                <a:path w="7201" h="8191" extrusionOk="0">
                  <a:moveTo>
                    <a:pt x="3506" y="1"/>
                  </a:moveTo>
                  <a:lnTo>
                    <a:pt x="3506" y="3935"/>
                  </a:lnTo>
                  <a:lnTo>
                    <a:pt x="80" y="1981"/>
                  </a:lnTo>
                  <a:lnTo>
                    <a:pt x="0" y="2115"/>
                  </a:lnTo>
                  <a:lnTo>
                    <a:pt x="3426" y="4096"/>
                  </a:lnTo>
                  <a:lnTo>
                    <a:pt x="0" y="6076"/>
                  </a:lnTo>
                  <a:lnTo>
                    <a:pt x="80" y="6210"/>
                  </a:lnTo>
                  <a:lnTo>
                    <a:pt x="3506" y="4230"/>
                  </a:lnTo>
                  <a:lnTo>
                    <a:pt x="3506" y="8191"/>
                  </a:lnTo>
                  <a:lnTo>
                    <a:pt x="3694" y="8191"/>
                  </a:lnTo>
                  <a:lnTo>
                    <a:pt x="3694" y="4230"/>
                  </a:lnTo>
                  <a:lnTo>
                    <a:pt x="7093" y="6210"/>
                  </a:lnTo>
                  <a:lnTo>
                    <a:pt x="7200" y="6076"/>
                  </a:lnTo>
                  <a:lnTo>
                    <a:pt x="3774" y="4096"/>
                  </a:lnTo>
                  <a:lnTo>
                    <a:pt x="7200" y="2115"/>
                  </a:lnTo>
                  <a:lnTo>
                    <a:pt x="7093" y="1981"/>
                  </a:lnTo>
                  <a:lnTo>
                    <a:pt x="3694" y="3935"/>
                  </a:lnTo>
                  <a:lnTo>
                    <a:pt x="369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3"/>
            <p:cNvSpPr/>
            <p:nvPr/>
          </p:nvSpPr>
          <p:spPr>
            <a:xfrm>
              <a:off x="8077622" y="2511280"/>
              <a:ext cx="356781" cy="407359"/>
            </a:xfrm>
            <a:custGeom>
              <a:avLst/>
              <a:gdLst/>
              <a:ahLst/>
              <a:cxnLst/>
              <a:rect l="l" t="t" r="r" b="b"/>
              <a:pathLst>
                <a:path w="7174" h="8191" extrusionOk="0">
                  <a:moveTo>
                    <a:pt x="3507" y="1"/>
                  </a:moveTo>
                  <a:lnTo>
                    <a:pt x="3507" y="3935"/>
                  </a:lnTo>
                  <a:lnTo>
                    <a:pt x="81" y="1955"/>
                  </a:lnTo>
                  <a:lnTo>
                    <a:pt x="1" y="2115"/>
                  </a:lnTo>
                  <a:lnTo>
                    <a:pt x="3400" y="4096"/>
                  </a:lnTo>
                  <a:lnTo>
                    <a:pt x="1" y="6050"/>
                  </a:lnTo>
                  <a:lnTo>
                    <a:pt x="81" y="6210"/>
                  </a:lnTo>
                  <a:lnTo>
                    <a:pt x="3507" y="4230"/>
                  </a:lnTo>
                  <a:lnTo>
                    <a:pt x="3480" y="8191"/>
                  </a:lnTo>
                  <a:lnTo>
                    <a:pt x="3668" y="8191"/>
                  </a:lnTo>
                  <a:lnTo>
                    <a:pt x="3668" y="4230"/>
                  </a:lnTo>
                  <a:lnTo>
                    <a:pt x="7094" y="6210"/>
                  </a:lnTo>
                  <a:lnTo>
                    <a:pt x="7174" y="6050"/>
                  </a:lnTo>
                  <a:lnTo>
                    <a:pt x="3748" y="4096"/>
                  </a:lnTo>
                  <a:lnTo>
                    <a:pt x="7174" y="2115"/>
                  </a:lnTo>
                  <a:lnTo>
                    <a:pt x="7094" y="1955"/>
                  </a:lnTo>
                  <a:lnTo>
                    <a:pt x="3668" y="3935"/>
                  </a:lnTo>
                  <a:lnTo>
                    <a:pt x="366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3"/>
            <p:cNvSpPr/>
            <p:nvPr/>
          </p:nvSpPr>
          <p:spPr>
            <a:xfrm>
              <a:off x="8550190" y="2511280"/>
              <a:ext cx="356781" cy="407359"/>
            </a:xfrm>
            <a:custGeom>
              <a:avLst/>
              <a:gdLst/>
              <a:ahLst/>
              <a:cxnLst/>
              <a:rect l="l" t="t" r="r" b="b"/>
              <a:pathLst>
                <a:path w="7174" h="8191" extrusionOk="0">
                  <a:moveTo>
                    <a:pt x="3507" y="1"/>
                  </a:moveTo>
                  <a:lnTo>
                    <a:pt x="3507" y="3935"/>
                  </a:lnTo>
                  <a:lnTo>
                    <a:pt x="81" y="1955"/>
                  </a:lnTo>
                  <a:lnTo>
                    <a:pt x="0" y="2115"/>
                  </a:lnTo>
                  <a:lnTo>
                    <a:pt x="3426" y="4096"/>
                  </a:lnTo>
                  <a:lnTo>
                    <a:pt x="0" y="6050"/>
                  </a:lnTo>
                  <a:lnTo>
                    <a:pt x="81" y="6210"/>
                  </a:lnTo>
                  <a:lnTo>
                    <a:pt x="3507" y="4230"/>
                  </a:lnTo>
                  <a:lnTo>
                    <a:pt x="3507" y="8191"/>
                  </a:lnTo>
                  <a:lnTo>
                    <a:pt x="3667" y="8191"/>
                  </a:lnTo>
                  <a:lnTo>
                    <a:pt x="3667" y="4230"/>
                  </a:lnTo>
                  <a:lnTo>
                    <a:pt x="7093" y="6210"/>
                  </a:lnTo>
                  <a:lnTo>
                    <a:pt x="7174" y="6050"/>
                  </a:lnTo>
                  <a:lnTo>
                    <a:pt x="3748" y="4096"/>
                  </a:lnTo>
                  <a:lnTo>
                    <a:pt x="7174" y="2115"/>
                  </a:lnTo>
                  <a:lnTo>
                    <a:pt x="7093" y="1955"/>
                  </a:lnTo>
                  <a:lnTo>
                    <a:pt x="3667" y="3935"/>
                  </a:lnTo>
                  <a:lnTo>
                    <a:pt x="366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3"/>
            <p:cNvSpPr/>
            <p:nvPr/>
          </p:nvSpPr>
          <p:spPr>
            <a:xfrm>
              <a:off x="6891576" y="2934613"/>
              <a:ext cx="356781" cy="363445"/>
            </a:xfrm>
            <a:custGeom>
              <a:avLst/>
              <a:gdLst/>
              <a:ahLst/>
              <a:cxnLst/>
              <a:rect l="l" t="t" r="r" b="b"/>
              <a:pathLst>
                <a:path w="7174" h="7308" extrusionOk="0">
                  <a:moveTo>
                    <a:pt x="3507" y="0"/>
                  </a:moveTo>
                  <a:lnTo>
                    <a:pt x="3507" y="3961"/>
                  </a:lnTo>
                  <a:lnTo>
                    <a:pt x="81" y="1981"/>
                  </a:lnTo>
                  <a:lnTo>
                    <a:pt x="0" y="2141"/>
                  </a:lnTo>
                  <a:lnTo>
                    <a:pt x="3426" y="4095"/>
                  </a:lnTo>
                  <a:lnTo>
                    <a:pt x="1767" y="5059"/>
                  </a:lnTo>
                  <a:cubicBezTo>
                    <a:pt x="1821" y="5086"/>
                    <a:pt x="1847" y="5139"/>
                    <a:pt x="1874" y="5193"/>
                  </a:cubicBezTo>
                  <a:lnTo>
                    <a:pt x="3507" y="4256"/>
                  </a:lnTo>
                  <a:lnTo>
                    <a:pt x="3507" y="7120"/>
                  </a:lnTo>
                  <a:cubicBezTo>
                    <a:pt x="3560" y="7200"/>
                    <a:pt x="3614" y="7254"/>
                    <a:pt x="3667" y="7307"/>
                  </a:cubicBezTo>
                  <a:lnTo>
                    <a:pt x="3667" y="4256"/>
                  </a:lnTo>
                  <a:lnTo>
                    <a:pt x="7093" y="6236"/>
                  </a:lnTo>
                  <a:lnTo>
                    <a:pt x="7174" y="6076"/>
                  </a:lnTo>
                  <a:lnTo>
                    <a:pt x="3748" y="4095"/>
                  </a:lnTo>
                  <a:lnTo>
                    <a:pt x="7174" y="2141"/>
                  </a:lnTo>
                  <a:lnTo>
                    <a:pt x="7093" y="1981"/>
                  </a:lnTo>
                  <a:lnTo>
                    <a:pt x="3667" y="3961"/>
                  </a:lnTo>
                  <a:lnTo>
                    <a:pt x="366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3"/>
            <p:cNvSpPr/>
            <p:nvPr/>
          </p:nvSpPr>
          <p:spPr>
            <a:xfrm>
              <a:off x="7364144" y="2934613"/>
              <a:ext cx="356781" cy="407359"/>
            </a:xfrm>
            <a:custGeom>
              <a:avLst/>
              <a:gdLst/>
              <a:ahLst/>
              <a:cxnLst/>
              <a:rect l="l" t="t" r="r" b="b"/>
              <a:pathLst>
                <a:path w="7174" h="8191" extrusionOk="0">
                  <a:moveTo>
                    <a:pt x="3507" y="0"/>
                  </a:moveTo>
                  <a:lnTo>
                    <a:pt x="3507" y="3961"/>
                  </a:lnTo>
                  <a:lnTo>
                    <a:pt x="81" y="1981"/>
                  </a:lnTo>
                  <a:lnTo>
                    <a:pt x="0" y="2141"/>
                  </a:lnTo>
                  <a:lnTo>
                    <a:pt x="3426" y="4095"/>
                  </a:lnTo>
                  <a:lnTo>
                    <a:pt x="0" y="6076"/>
                  </a:lnTo>
                  <a:lnTo>
                    <a:pt x="81" y="6236"/>
                  </a:lnTo>
                  <a:lnTo>
                    <a:pt x="3507" y="4256"/>
                  </a:lnTo>
                  <a:lnTo>
                    <a:pt x="3507" y="8190"/>
                  </a:lnTo>
                  <a:lnTo>
                    <a:pt x="3667" y="8190"/>
                  </a:lnTo>
                  <a:lnTo>
                    <a:pt x="3667" y="4256"/>
                  </a:lnTo>
                  <a:lnTo>
                    <a:pt x="7093" y="6236"/>
                  </a:lnTo>
                  <a:lnTo>
                    <a:pt x="7173" y="6076"/>
                  </a:lnTo>
                  <a:lnTo>
                    <a:pt x="3774" y="4095"/>
                  </a:lnTo>
                  <a:lnTo>
                    <a:pt x="7173" y="2141"/>
                  </a:lnTo>
                  <a:lnTo>
                    <a:pt x="7093" y="1981"/>
                  </a:lnTo>
                  <a:lnTo>
                    <a:pt x="3667" y="3961"/>
                  </a:lnTo>
                  <a:lnTo>
                    <a:pt x="3667" y="3961"/>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3"/>
            <p:cNvSpPr/>
            <p:nvPr/>
          </p:nvSpPr>
          <p:spPr>
            <a:xfrm>
              <a:off x="7836713" y="2934613"/>
              <a:ext cx="358124" cy="407359"/>
            </a:xfrm>
            <a:custGeom>
              <a:avLst/>
              <a:gdLst/>
              <a:ahLst/>
              <a:cxnLst/>
              <a:rect l="l" t="t" r="r" b="b"/>
              <a:pathLst>
                <a:path w="7201" h="8191" extrusionOk="0">
                  <a:moveTo>
                    <a:pt x="3506" y="0"/>
                  </a:moveTo>
                  <a:lnTo>
                    <a:pt x="3506" y="3961"/>
                  </a:lnTo>
                  <a:lnTo>
                    <a:pt x="107" y="1981"/>
                  </a:lnTo>
                  <a:lnTo>
                    <a:pt x="0" y="2115"/>
                  </a:lnTo>
                  <a:lnTo>
                    <a:pt x="3426" y="4095"/>
                  </a:lnTo>
                  <a:lnTo>
                    <a:pt x="0" y="6076"/>
                  </a:lnTo>
                  <a:lnTo>
                    <a:pt x="107" y="6236"/>
                  </a:lnTo>
                  <a:lnTo>
                    <a:pt x="3506" y="4256"/>
                  </a:lnTo>
                  <a:lnTo>
                    <a:pt x="3506" y="8190"/>
                  </a:lnTo>
                  <a:lnTo>
                    <a:pt x="3694" y="8190"/>
                  </a:lnTo>
                  <a:lnTo>
                    <a:pt x="3694" y="4256"/>
                  </a:lnTo>
                  <a:lnTo>
                    <a:pt x="7093" y="6236"/>
                  </a:lnTo>
                  <a:lnTo>
                    <a:pt x="7200" y="6076"/>
                  </a:lnTo>
                  <a:lnTo>
                    <a:pt x="3774" y="4095"/>
                  </a:lnTo>
                  <a:lnTo>
                    <a:pt x="7200" y="2115"/>
                  </a:lnTo>
                  <a:lnTo>
                    <a:pt x="7120" y="1981"/>
                  </a:lnTo>
                  <a:lnTo>
                    <a:pt x="3694" y="3961"/>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3"/>
            <p:cNvSpPr/>
            <p:nvPr/>
          </p:nvSpPr>
          <p:spPr>
            <a:xfrm>
              <a:off x="8310574" y="2934613"/>
              <a:ext cx="356781" cy="407359"/>
            </a:xfrm>
            <a:custGeom>
              <a:avLst/>
              <a:gdLst/>
              <a:ahLst/>
              <a:cxnLst/>
              <a:rect l="l" t="t" r="r" b="b"/>
              <a:pathLst>
                <a:path w="7174" h="8191" extrusionOk="0">
                  <a:moveTo>
                    <a:pt x="3507" y="0"/>
                  </a:moveTo>
                  <a:lnTo>
                    <a:pt x="3507" y="3961"/>
                  </a:lnTo>
                  <a:lnTo>
                    <a:pt x="81" y="1981"/>
                  </a:lnTo>
                  <a:lnTo>
                    <a:pt x="1" y="2115"/>
                  </a:lnTo>
                  <a:lnTo>
                    <a:pt x="3400" y="4095"/>
                  </a:lnTo>
                  <a:lnTo>
                    <a:pt x="1" y="6076"/>
                  </a:lnTo>
                  <a:lnTo>
                    <a:pt x="81" y="6210"/>
                  </a:lnTo>
                  <a:lnTo>
                    <a:pt x="3507" y="4256"/>
                  </a:lnTo>
                  <a:lnTo>
                    <a:pt x="3507" y="8190"/>
                  </a:lnTo>
                  <a:lnTo>
                    <a:pt x="3668" y="8190"/>
                  </a:lnTo>
                  <a:lnTo>
                    <a:pt x="3668" y="4256"/>
                  </a:lnTo>
                  <a:lnTo>
                    <a:pt x="7094" y="6210"/>
                  </a:lnTo>
                  <a:lnTo>
                    <a:pt x="7174" y="6076"/>
                  </a:lnTo>
                  <a:lnTo>
                    <a:pt x="3748" y="4095"/>
                  </a:lnTo>
                  <a:lnTo>
                    <a:pt x="7174" y="2115"/>
                  </a:lnTo>
                  <a:lnTo>
                    <a:pt x="7094" y="1981"/>
                  </a:lnTo>
                  <a:lnTo>
                    <a:pt x="3668" y="3961"/>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3"/>
            <p:cNvSpPr/>
            <p:nvPr/>
          </p:nvSpPr>
          <p:spPr>
            <a:xfrm>
              <a:off x="8783142" y="3033085"/>
              <a:ext cx="97227" cy="61270"/>
            </a:xfrm>
            <a:custGeom>
              <a:avLst/>
              <a:gdLst/>
              <a:ahLst/>
              <a:cxnLst/>
              <a:rect l="l" t="t" r="r" b="b"/>
              <a:pathLst>
                <a:path w="1955" h="1232" extrusionOk="0">
                  <a:moveTo>
                    <a:pt x="81" y="1"/>
                  </a:moveTo>
                  <a:lnTo>
                    <a:pt x="0" y="135"/>
                  </a:lnTo>
                  <a:lnTo>
                    <a:pt x="1874" y="1232"/>
                  </a:lnTo>
                  <a:cubicBezTo>
                    <a:pt x="1901" y="1178"/>
                    <a:pt x="1928" y="1125"/>
                    <a:pt x="1954" y="1071"/>
                  </a:cubicBezTo>
                  <a:lnTo>
                    <a:pt x="8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3"/>
            <p:cNvSpPr/>
            <p:nvPr/>
          </p:nvSpPr>
          <p:spPr>
            <a:xfrm>
              <a:off x="7345494" y="3428467"/>
              <a:ext cx="142484" cy="85242"/>
            </a:xfrm>
            <a:custGeom>
              <a:avLst/>
              <a:gdLst/>
              <a:ahLst/>
              <a:cxnLst/>
              <a:rect l="l" t="t" r="r" b="b"/>
              <a:pathLst>
                <a:path w="2865" h="1714" extrusionOk="0">
                  <a:moveTo>
                    <a:pt x="2784" y="0"/>
                  </a:moveTo>
                  <a:lnTo>
                    <a:pt x="1" y="1606"/>
                  </a:lnTo>
                  <a:cubicBezTo>
                    <a:pt x="54" y="1660"/>
                    <a:pt x="108" y="1686"/>
                    <a:pt x="161" y="1713"/>
                  </a:cubicBezTo>
                  <a:lnTo>
                    <a:pt x="2864" y="161"/>
                  </a:lnTo>
                  <a:lnTo>
                    <a:pt x="278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3"/>
            <p:cNvSpPr/>
            <p:nvPr/>
          </p:nvSpPr>
          <p:spPr>
            <a:xfrm>
              <a:off x="7305558" y="3329945"/>
              <a:ext cx="8057" cy="161133"/>
            </a:xfrm>
            <a:custGeom>
              <a:avLst/>
              <a:gdLst/>
              <a:ahLst/>
              <a:cxnLst/>
              <a:rect l="l" t="t" r="r" b="b"/>
              <a:pathLst>
                <a:path w="162" h="3240" extrusionOk="0">
                  <a:moveTo>
                    <a:pt x="1" y="0"/>
                  </a:moveTo>
                  <a:lnTo>
                    <a:pt x="1" y="3132"/>
                  </a:lnTo>
                  <a:cubicBezTo>
                    <a:pt x="54" y="3159"/>
                    <a:pt x="108" y="3212"/>
                    <a:pt x="161" y="3239"/>
                  </a:cubicBezTo>
                  <a:lnTo>
                    <a:pt x="16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3"/>
            <p:cNvSpPr/>
            <p:nvPr/>
          </p:nvSpPr>
          <p:spPr>
            <a:xfrm>
              <a:off x="7603761" y="3329945"/>
              <a:ext cx="358124" cy="316846"/>
            </a:xfrm>
            <a:custGeom>
              <a:avLst/>
              <a:gdLst/>
              <a:ahLst/>
              <a:cxnLst/>
              <a:rect l="l" t="t" r="r" b="b"/>
              <a:pathLst>
                <a:path w="7201" h="6371" extrusionOk="0">
                  <a:moveTo>
                    <a:pt x="3506" y="0"/>
                  </a:moveTo>
                  <a:lnTo>
                    <a:pt x="3506" y="3962"/>
                  </a:lnTo>
                  <a:lnTo>
                    <a:pt x="80" y="1981"/>
                  </a:lnTo>
                  <a:lnTo>
                    <a:pt x="0" y="2142"/>
                  </a:lnTo>
                  <a:lnTo>
                    <a:pt x="3426" y="4096"/>
                  </a:lnTo>
                  <a:lnTo>
                    <a:pt x="455" y="5835"/>
                  </a:lnTo>
                  <a:cubicBezTo>
                    <a:pt x="535" y="5835"/>
                    <a:pt x="616" y="5862"/>
                    <a:pt x="696" y="5889"/>
                  </a:cubicBezTo>
                  <a:lnTo>
                    <a:pt x="3506" y="4256"/>
                  </a:lnTo>
                  <a:lnTo>
                    <a:pt x="3506" y="6371"/>
                  </a:lnTo>
                  <a:lnTo>
                    <a:pt x="3694" y="6371"/>
                  </a:lnTo>
                  <a:lnTo>
                    <a:pt x="3694" y="4256"/>
                  </a:lnTo>
                  <a:lnTo>
                    <a:pt x="7093" y="6237"/>
                  </a:lnTo>
                  <a:lnTo>
                    <a:pt x="7200" y="6076"/>
                  </a:lnTo>
                  <a:lnTo>
                    <a:pt x="3774" y="4096"/>
                  </a:lnTo>
                  <a:lnTo>
                    <a:pt x="7200" y="2142"/>
                  </a:lnTo>
                  <a:lnTo>
                    <a:pt x="7093" y="1981"/>
                  </a:lnTo>
                  <a:lnTo>
                    <a:pt x="3694" y="3962"/>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3"/>
            <p:cNvSpPr/>
            <p:nvPr/>
          </p:nvSpPr>
          <p:spPr>
            <a:xfrm>
              <a:off x="8077622" y="3329945"/>
              <a:ext cx="356781" cy="307546"/>
            </a:xfrm>
            <a:custGeom>
              <a:avLst/>
              <a:gdLst/>
              <a:ahLst/>
              <a:cxnLst/>
              <a:rect l="l" t="t" r="r" b="b"/>
              <a:pathLst>
                <a:path w="7174" h="6184" extrusionOk="0">
                  <a:moveTo>
                    <a:pt x="3507" y="0"/>
                  </a:moveTo>
                  <a:lnTo>
                    <a:pt x="3480" y="3962"/>
                  </a:lnTo>
                  <a:lnTo>
                    <a:pt x="81" y="1981"/>
                  </a:lnTo>
                  <a:lnTo>
                    <a:pt x="1" y="2142"/>
                  </a:lnTo>
                  <a:lnTo>
                    <a:pt x="3400" y="4096"/>
                  </a:lnTo>
                  <a:lnTo>
                    <a:pt x="1" y="6076"/>
                  </a:lnTo>
                  <a:lnTo>
                    <a:pt x="54" y="6183"/>
                  </a:lnTo>
                  <a:lnTo>
                    <a:pt x="161" y="6183"/>
                  </a:lnTo>
                  <a:lnTo>
                    <a:pt x="3480" y="4256"/>
                  </a:lnTo>
                  <a:lnTo>
                    <a:pt x="3480" y="5354"/>
                  </a:lnTo>
                  <a:cubicBezTo>
                    <a:pt x="3560" y="5327"/>
                    <a:pt x="3614" y="5327"/>
                    <a:pt x="3668" y="5300"/>
                  </a:cubicBezTo>
                  <a:lnTo>
                    <a:pt x="3668" y="4256"/>
                  </a:lnTo>
                  <a:lnTo>
                    <a:pt x="4765" y="4899"/>
                  </a:lnTo>
                  <a:cubicBezTo>
                    <a:pt x="4845" y="4872"/>
                    <a:pt x="4899" y="4845"/>
                    <a:pt x="4979" y="4818"/>
                  </a:cubicBezTo>
                  <a:lnTo>
                    <a:pt x="3748" y="4096"/>
                  </a:lnTo>
                  <a:lnTo>
                    <a:pt x="7174" y="2142"/>
                  </a:lnTo>
                  <a:lnTo>
                    <a:pt x="7094" y="1981"/>
                  </a:lnTo>
                  <a:lnTo>
                    <a:pt x="3668" y="3962"/>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3"/>
            <p:cNvSpPr/>
            <p:nvPr/>
          </p:nvSpPr>
          <p:spPr>
            <a:xfrm>
              <a:off x="8550190" y="3428467"/>
              <a:ext cx="16014" cy="12035"/>
            </a:xfrm>
            <a:custGeom>
              <a:avLst/>
              <a:gdLst/>
              <a:ahLst/>
              <a:cxnLst/>
              <a:rect l="l" t="t" r="r" b="b"/>
              <a:pathLst>
                <a:path w="322" h="242" extrusionOk="0">
                  <a:moveTo>
                    <a:pt x="81" y="0"/>
                  </a:moveTo>
                  <a:lnTo>
                    <a:pt x="0" y="134"/>
                  </a:lnTo>
                  <a:lnTo>
                    <a:pt x="161" y="241"/>
                  </a:lnTo>
                  <a:cubicBezTo>
                    <a:pt x="215" y="214"/>
                    <a:pt x="268" y="161"/>
                    <a:pt x="322" y="134"/>
                  </a:cubicBezTo>
                  <a:lnTo>
                    <a:pt x="8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7" name="Google Shape;87;p3"/>
          <p:cNvSpPr/>
          <p:nvPr/>
        </p:nvSpPr>
        <p:spPr>
          <a:xfrm rot="8100000">
            <a:off x="402124" y="-935267"/>
            <a:ext cx="1938844" cy="3305623"/>
          </a:xfrm>
          <a:custGeom>
            <a:avLst/>
            <a:gdLst/>
            <a:ahLst/>
            <a:cxnLst/>
            <a:rect l="l" t="t" r="r" b="b"/>
            <a:pathLst>
              <a:path w="19210" h="32752" extrusionOk="0">
                <a:moveTo>
                  <a:pt x="14053" y="490"/>
                </a:moveTo>
                <a:lnTo>
                  <a:pt x="14053" y="490"/>
                </a:lnTo>
                <a:cubicBezTo>
                  <a:pt x="14026" y="597"/>
                  <a:pt x="13999" y="758"/>
                  <a:pt x="13972" y="918"/>
                </a:cubicBezTo>
                <a:cubicBezTo>
                  <a:pt x="13972" y="865"/>
                  <a:pt x="13972" y="838"/>
                  <a:pt x="13946" y="838"/>
                </a:cubicBezTo>
                <a:cubicBezTo>
                  <a:pt x="13972" y="731"/>
                  <a:pt x="14026" y="597"/>
                  <a:pt x="14053" y="490"/>
                </a:cubicBezTo>
                <a:close/>
                <a:moveTo>
                  <a:pt x="13651" y="1560"/>
                </a:moveTo>
                <a:lnTo>
                  <a:pt x="13651" y="1560"/>
                </a:lnTo>
                <a:cubicBezTo>
                  <a:pt x="13276" y="3862"/>
                  <a:pt x="12045" y="5923"/>
                  <a:pt x="11189" y="8038"/>
                </a:cubicBezTo>
                <a:cubicBezTo>
                  <a:pt x="10522" y="9665"/>
                  <a:pt x="10466" y="11531"/>
                  <a:pt x="10493" y="13318"/>
                </a:cubicBezTo>
                <a:lnTo>
                  <a:pt x="10493" y="13318"/>
                </a:lnTo>
                <a:cubicBezTo>
                  <a:pt x="10490" y="13217"/>
                  <a:pt x="10464" y="13118"/>
                  <a:pt x="10439" y="13043"/>
                </a:cubicBezTo>
                <a:cubicBezTo>
                  <a:pt x="10091" y="10634"/>
                  <a:pt x="9904" y="8412"/>
                  <a:pt x="11001" y="6191"/>
                </a:cubicBezTo>
                <a:cubicBezTo>
                  <a:pt x="11724" y="4772"/>
                  <a:pt x="12714" y="3541"/>
                  <a:pt x="13410" y="2123"/>
                </a:cubicBezTo>
                <a:cubicBezTo>
                  <a:pt x="13491" y="1935"/>
                  <a:pt x="13571" y="1748"/>
                  <a:pt x="13651" y="1560"/>
                </a:cubicBezTo>
                <a:close/>
                <a:moveTo>
                  <a:pt x="13972" y="945"/>
                </a:moveTo>
                <a:lnTo>
                  <a:pt x="13972" y="945"/>
                </a:lnTo>
                <a:cubicBezTo>
                  <a:pt x="13972" y="1079"/>
                  <a:pt x="13946" y="1212"/>
                  <a:pt x="13946" y="1346"/>
                </a:cubicBezTo>
                <a:cubicBezTo>
                  <a:pt x="13946" y="2524"/>
                  <a:pt x="13758" y="3702"/>
                  <a:pt x="13517" y="4853"/>
                </a:cubicBezTo>
                <a:cubicBezTo>
                  <a:pt x="12821" y="7877"/>
                  <a:pt x="11376" y="10580"/>
                  <a:pt x="10760" y="13605"/>
                </a:cubicBezTo>
                <a:cubicBezTo>
                  <a:pt x="10787" y="11357"/>
                  <a:pt x="10921" y="9189"/>
                  <a:pt x="11858" y="7074"/>
                </a:cubicBezTo>
                <a:cubicBezTo>
                  <a:pt x="12741" y="5094"/>
                  <a:pt x="13785" y="3140"/>
                  <a:pt x="13972" y="945"/>
                </a:cubicBezTo>
                <a:close/>
                <a:moveTo>
                  <a:pt x="5002" y="14350"/>
                </a:moveTo>
                <a:cubicBezTo>
                  <a:pt x="5585" y="14350"/>
                  <a:pt x="6085" y="14646"/>
                  <a:pt x="6746" y="15104"/>
                </a:cubicBezTo>
                <a:cubicBezTo>
                  <a:pt x="6879" y="15184"/>
                  <a:pt x="7013" y="15264"/>
                  <a:pt x="7147" y="15372"/>
                </a:cubicBezTo>
                <a:cubicBezTo>
                  <a:pt x="6694" y="15252"/>
                  <a:pt x="6232" y="15200"/>
                  <a:pt x="5767" y="15200"/>
                </a:cubicBezTo>
                <a:cubicBezTo>
                  <a:pt x="4364" y="15200"/>
                  <a:pt x="2927" y="15672"/>
                  <a:pt x="1580" y="16174"/>
                </a:cubicBezTo>
                <a:cubicBezTo>
                  <a:pt x="2329" y="15666"/>
                  <a:pt x="3025" y="15077"/>
                  <a:pt x="3855" y="14676"/>
                </a:cubicBezTo>
                <a:cubicBezTo>
                  <a:pt x="4297" y="14450"/>
                  <a:pt x="4663" y="14350"/>
                  <a:pt x="5002" y="14350"/>
                </a:cubicBezTo>
                <a:close/>
                <a:moveTo>
                  <a:pt x="5753" y="15432"/>
                </a:moveTo>
                <a:cubicBezTo>
                  <a:pt x="6514" y="15432"/>
                  <a:pt x="7262" y="15581"/>
                  <a:pt x="7977" y="15960"/>
                </a:cubicBezTo>
                <a:cubicBezTo>
                  <a:pt x="8619" y="16389"/>
                  <a:pt x="9208" y="16870"/>
                  <a:pt x="9743" y="17406"/>
                </a:cubicBezTo>
                <a:cubicBezTo>
                  <a:pt x="8352" y="16737"/>
                  <a:pt x="6906" y="16389"/>
                  <a:pt x="5381" y="16335"/>
                </a:cubicBezTo>
                <a:lnTo>
                  <a:pt x="4765" y="16335"/>
                </a:lnTo>
                <a:cubicBezTo>
                  <a:pt x="3828" y="16335"/>
                  <a:pt x="2918" y="16469"/>
                  <a:pt x="1981" y="16576"/>
                </a:cubicBezTo>
                <a:cubicBezTo>
                  <a:pt x="1633" y="16603"/>
                  <a:pt x="1312" y="16629"/>
                  <a:pt x="964" y="16656"/>
                </a:cubicBezTo>
                <a:cubicBezTo>
                  <a:pt x="2489" y="16094"/>
                  <a:pt x="4149" y="15432"/>
                  <a:pt x="5753" y="15432"/>
                </a:cubicBezTo>
                <a:close/>
                <a:moveTo>
                  <a:pt x="18748" y="11060"/>
                </a:moveTo>
                <a:cubicBezTo>
                  <a:pt x="18737" y="11089"/>
                  <a:pt x="18737" y="11129"/>
                  <a:pt x="18737" y="11169"/>
                </a:cubicBezTo>
                <a:cubicBezTo>
                  <a:pt x="18603" y="11892"/>
                  <a:pt x="18442" y="12588"/>
                  <a:pt x="18282" y="13284"/>
                </a:cubicBezTo>
                <a:cubicBezTo>
                  <a:pt x="17907" y="14729"/>
                  <a:pt x="17291" y="16255"/>
                  <a:pt x="16087" y="17165"/>
                </a:cubicBezTo>
                <a:cubicBezTo>
                  <a:pt x="14963" y="17995"/>
                  <a:pt x="13223" y="18289"/>
                  <a:pt x="12045" y="19119"/>
                </a:cubicBezTo>
                <a:cubicBezTo>
                  <a:pt x="12473" y="18342"/>
                  <a:pt x="12955" y="17700"/>
                  <a:pt x="13785" y="17218"/>
                </a:cubicBezTo>
                <a:cubicBezTo>
                  <a:pt x="14508" y="16790"/>
                  <a:pt x="15257" y="16469"/>
                  <a:pt x="15873" y="15907"/>
                </a:cubicBezTo>
                <a:cubicBezTo>
                  <a:pt x="16542" y="15291"/>
                  <a:pt x="17077" y="14408"/>
                  <a:pt x="17532" y="13659"/>
                </a:cubicBezTo>
                <a:cubicBezTo>
                  <a:pt x="18036" y="12864"/>
                  <a:pt x="18250" y="11859"/>
                  <a:pt x="18748" y="11060"/>
                </a:cubicBezTo>
                <a:close/>
                <a:moveTo>
                  <a:pt x="18549" y="10928"/>
                </a:moveTo>
                <a:lnTo>
                  <a:pt x="18549" y="10928"/>
                </a:lnTo>
                <a:cubicBezTo>
                  <a:pt x="18201" y="11517"/>
                  <a:pt x="18014" y="12213"/>
                  <a:pt x="17693" y="12856"/>
                </a:cubicBezTo>
                <a:cubicBezTo>
                  <a:pt x="17184" y="13899"/>
                  <a:pt x="16488" y="14863"/>
                  <a:pt x="15712" y="15719"/>
                </a:cubicBezTo>
                <a:cubicBezTo>
                  <a:pt x="15016" y="16469"/>
                  <a:pt x="13919" y="16844"/>
                  <a:pt x="13062" y="17379"/>
                </a:cubicBezTo>
                <a:cubicBezTo>
                  <a:pt x="12313" y="17861"/>
                  <a:pt x="11911" y="18798"/>
                  <a:pt x="11510" y="19547"/>
                </a:cubicBezTo>
                <a:cubicBezTo>
                  <a:pt x="11485" y="19571"/>
                  <a:pt x="11461" y="19573"/>
                  <a:pt x="11457" y="19594"/>
                </a:cubicBezTo>
                <a:lnTo>
                  <a:pt x="11457" y="19594"/>
                </a:lnTo>
                <a:cubicBezTo>
                  <a:pt x="11836" y="15557"/>
                  <a:pt x="16249" y="13818"/>
                  <a:pt x="18549" y="10928"/>
                </a:cubicBezTo>
                <a:close/>
                <a:moveTo>
                  <a:pt x="6505" y="16683"/>
                </a:moveTo>
                <a:lnTo>
                  <a:pt x="6505" y="16683"/>
                </a:lnTo>
                <a:cubicBezTo>
                  <a:pt x="7763" y="16844"/>
                  <a:pt x="8994" y="17245"/>
                  <a:pt x="10145" y="17914"/>
                </a:cubicBezTo>
                <a:cubicBezTo>
                  <a:pt x="10573" y="18450"/>
                  <a:pt x="10921" y="19065"/>
                  <a:pt x="11135" y="19788"/>
                </a:cubicBezTo>
                <a:cubicBezTo>
                  <a:pt x="9315" y="19172"/>
                  <a:pt x="8191" y="17432"/>
                  <a:pt x="6505" y="16683"/>
                </a:cubicBezTo>
                <a:close/>
                <a:moveTo>
                  <a:pt x="6772" y="20270"/>
                </a:moveTo>
                <a:cubicBezTo>
                  <a:pt x="7736" y="21581"/>
                  <a:pt x="9342" y="22384"/>
                  <a:pt x="10466" y="23535"/>
                </a:cubicBezTo>
                <a:cubicBezTo>
                  <a:pt x="9074" y="22598"/>
                  <a:pt x="7120" y="22331"/>
                  <a:pt x="6826" y="20350"/>
                </a:cubicBezTo>
                <a:cubicBezTo>
                  <a:pt x="6799" y="20323"/>
                  <a:pt x="6772" y="20296"/>
                  <a:pt x="6746" y="20270"/>
                </a:cubicBezTo>
                <a:close/>
                <a:moveTo>
                  <a:pt x="16221" y="20698"/>
                </a:moveTo>
                <a:cubicBezTo>
                  <a:pt x="15685" y="21635"/>
                  <a:pt x="14267" y="22304"/>
                  <a:pt x="13464" y="22812"/>
                </a:cubicBezTo>
                <a:cubicBezTo>
                  <a:pt x="12955" y="23187"/>
                  <a:pt x="12233" y="23615"/>
                  <a:pt x="11831" y="24177"/>
                </a:cubicBezTo>
                <a:cubicBezTo>
                  <a:pt x="12286" y="22357"/>
                  <a:pt x="14722" y="21768"/>
                  <a:pt x="16221" y="20698"/>
                </a:cubicBezTo>
                <a:close/>
                <a:moveTo>
                  <a:pt x="6692" y="20939"/>
                </a:moveTo>
                <a:cubicBezTo>
                  <a:pt x="7388" y="22893"/>
                  <a:pt x="9957" y="22866"/>
                  <a:pt x="11135" y="24445"/>
                </a:cubicBezTo>
                <a:cubicBezTo>
                  <a:pt x="9395" y="23481"/>
                  <a:pt x="6772" y="23080"/>
                  <a:pt x="6692" y="20939"/>
                </a:cubicBezTo>
                <a:close/>
                <a:moveTo>
                  <a:pt x="16194" y="21126"/>
                </a:moveTo>
                <a:cubicBezTo>
                  <a:pt x="15766" y="22304"/>
                  <a:pt x="14749" y="22919"/>
                  <a:pt x="13571" y="23455"/>
                </a:cubicBezTo>
                <a:cubicBezTo>
                  <a:pt x="12982" y="23722"/>
                  <a:pt x="12393" y="24017"/>
                  <a:pt x="11938" y="24445"/>
                </a:cubicBezTo>
                <a:cubicBezTo>
                  <a:pt x="12447" y="23562"/>
                  <a:pt x="13785" y="22919"/>
                  <a:pt x="14534" y="22411"/>
                </a:cubicBezTo>
                <a:cubicBezTo>
                  <a:pt x="15070" y="22063"/>
                  <a:pt x="15739" y="21661"/>
                  <a:pt x="16194" y="21126"/>
                </a:cubicBezTo>
                <a:close/>
                <a:moveTo>
                  <a:pt x="14048" y="0"/>
                </a:moveTo>
                <a:cubicBezTo>
                  <a:pt x="14002" y="0"/>
                  <a:pt x="13958" y="28"/>
                  <a:pt x="13946" y="88"/>
                </a:cubicBezTo>
                <a:cubicBezTo>
                  <a:pt x="13196" y="2390"/>
                  <a:pt x="11751" y="4183"/>
                  <a:pt x="10680" y="6298"/>
                </a:cubicBezTo>
                <a:cubicBezTo>
                  <a:pt x="9610" y="8466"/>
                  <a:pt x="9877" y="10795"/>
                  <a:pt x="10225" y="13096"/>
                </a:cubicBezTo>
                <a:cubicBezTo>
                  <a:pt x="10305" y="13766"/>
                  <a:pt x="10413" y="14435"/>
                  <a:pt x="10520" y="15104"/>
                </a:cubicBezTo>
                <a:cubicBezTo>
                  <a:pt x="10520" y="15131"/>
                  <a:pt x="10520" y="15157"/>
                  <a:pt x="10520" y="15157"/>
                </a:cubicBezTo>
                <a:cubicBezTo>
                  <a:pt x="10520" y="15184"/>
                  <a:pt x="10520" y="15211"/>
                  <a:pt x="10546" y="15211"/>
                </a:cubicBezTo>
                <a:cubicBezTo>
                  <a:pt x="10734" y="16469"/>
                  <a:pt x="10921" y="17727"/>
                  <a:pt x="11082" y="18985"/>
                </a:cubicBezTo>
                <a:cubicBezTo>
                  <a:pt x="10520" y="17700"/>
                  <a:pt x="9502" y="16737"/>
                  <a:pt x="8352" y="15907"/>
                </a:cubicBezTo>
                <a:cubicBezTo>
                  <a:pt x="8352" y="15880"/>
                  <a:pt x="8352" y="15853"/>
                  <a:pt x="8325" y="15853"/>
                </a:cubicBezTo>
                <a:cubicBezTo>
                  <a:pt x="8298" y="15853"/>
                  <a:pt x="8271" y="15827"/>
                  <a:pt x="8271" y="15827"/>
                </a:cubicBezTo>
                <a:cubicBezTo>
                  <a:pt x="7602" y="15345"/>
                  <a:pt x="6906" y="14890"/>
                  <a:pt x="6237" y="14461"/>
                </a:cubicBezTo>
                <a:cubicBezTo>
                  <a:pt x="5829" y="14193"/>
                  <a:pt x="5417" y="14081"/>
                  <a:pt x="5004" y="14081"/>
                </a:cubicBezTo>
                <a:cubicBezTo>
                  <a:pt x="3280" y="14081"/>
                  <a:pt x="1550" y="16040"/>
                  <a:pt x="81" y="16710"/>
                </a:cubicBezTo>
                <a:cubicBezTo>
                  <a:pt x="27" y="16737"/>
                  <a:pt x="1" y="16790"/>
                  <a:pt x="27" y="16844"/>
                </a:cubicBezTo>
                <a:cubicBezTo>
                  <a:pt x="27" y="16870"/>
                  <a:pt x="54" y="16870"/>
                  <a:pt x="54" y="16870"/>
                </a:cubicBezTo>
                <a:cubicBezTo>
                  <a:pt x="54" y="16870"/>
                  <a:pt x="54" y="16897"/>
                  <a:pt x="81" y="16897"/>
                </a:cubicBezTo>
                <a:cubicBezTo>
                  <a:pt x="81" y="16924"/>
                  <a:pt x="108" y="16924"/>
                  <a:pt x="108" y="16924"/>
                </a:cubicBezTo>
                <a:lnTo>
                  <a:pt x="135" y="16924"/>
                </a:lnTo>
                <a:cubicBezTo>
                  <a:pt x="1580" y="16924"/>
                  <a:pt x="2972" y="16656"/>
                  <a:pt x="4390" y="16576"/>
                </a:cubicBezTo>
                <a:lnTo>
                  <a:pt x="5354" y="16576"/>
                </a:lnTo>
                <a:cubicBezTo>
                  <a:pt x="7736" y="16870"/>
                  <a:pt x="8967" y="19413"/>
                  <a:pt x="11242" y="20082"/>
                </a:cubicBezTo>
                <a:cubicBezTo>
                  <a:pt x="11376" y="21367"/>
                  <a:pt x="11483" y="22679"/>
                  <a:pt x="11483" y="23990"/>
                </a:cubicBezTo>
                <a:cubicBezTo>
                  <a:pt x="11483" y="24124"/>
                  <a:pt x="11483" y="24284"/>
                  <a:pt x="11483" y="24445"/>
                </a:cubicBezTo>
                <a:cubicBezTo>
                  <a:pt x="10413" y="22545"/>
                  <a:pt x="7977" y="21715"/>
                  <a:pt x="6799" y="19895"/>
                </a:cubicBezTo>
                <a:cubicBezTo>
                  <a:pt x="6778" y="19863"/>
                  <a:pt x="6740" y="19848"/>
                  <a:pt x="6701" y="19848"/>
                </a:cubicBezTo>
                <a:cubicBezTo>
                  <a:pt x="6640" y="19848"/>
                  <a:pt x="6574" y="19884"/>
                  <a:pt x="6558" y="19948"/>
                </a:cubicBezTo>
                <a:cubicBezTo>
                  <a:pt x="6237" y="21340"/>
                  <a:pt x="6719" y="22411"/>
                  <a:pt x="7897" y="23241"/>
                </a:cubicBezTo>
                <a:cubicBezTo>
                  <a:pt x="8967" y="23990"/>
                  <a:pt x="10386" y="24177"/>
                  <a:pt x="11456" y="24954"/>
                </a:cubicBezTo>
                <a:cubicBezTo>
                  <a:pt x="11349" y="27523"/>
                  <a:pt x="10734" y="30093"/>
                  <a:pt x="10145" y="32609"/>
                </a:cubicBezTo>
                <a:cubicBezTo>
                  <a:pt x="10112" y="32690"/>
                  <a:pt x="10188" y="32751"/>
                  <a:pt x="10265" y="32751"/>
                </a:cubicBezTo>
                <a:cubicBezTo>
                  <a:pt x="10315" y="32751"/>
                  <a:pt x="10365" y="32725"/>
                  <a:pt x="10386" y="32662"/>
                </a:cubicBezTo>
                <a:cubicBezTo>
                  <a:pt x="10760" y="31003"/>
                  <a:pt x="11108" y="29343"/>
                  <a:pt x="11430" y="27684"/>
                </a:cubicBezTo>
                <a:cubicBezTo>
                  <a:pt x="11563" y="26854"/>
                  <a:pt x="11670" y="26024"/>
                  <a:pt x="11697" y="25194"/>
                </a:cubicBezTo>
                <a:cubicBezTo>
                  <a:pt x="12179" y="24017"/>
                  <a:pt x="13839" y="23669"/>
                  <a:pt x="14829" y="23080"/>
                </a:cubicBezTo>
                <a:cubicBezTo>
                  <a:pt x="15899" y="22491"/>
                  <a:pt x="16488" y="21581"/>
                  <a:pt x="16595" y="20377"/>
                </a:cubicBezTo>
                <a:cubicBezTo>
                  <a:pt x="16595" y="20350"/>
                  <a:pt x="16595" y="20350"/>
                  <a:pt x="16595" y="20323"/>
                </a:cubicBezTo>
                <a:cubicBezTo>
                  <a:pt x="16622" y="20270"/>
                  <a:pt x="16569" y="20243"/>
                  <a:pt x="16515" y="20216"/>
                </a:cubicBezTo>
                <a:lnTo>
                  <a:pt x="16462" y="20216"/>
                </a:lnTo>
                <a:cubicBezTo>
                  <a:pt x="16435" y="20216"/>
                  <a:pt x="16435" y="20243"/>
                  <a:pt x="16408" y="20243"/>
                </a:cubicBezTo>
                <a:cubicBezTo>
                  <a:pt x="15043" y="21474"/>
                  <a:pt x="12473" y="21983"/>
                  <a:pt x="11724" y="23722"/>
                </a:cubicBezTo>
                <a:cubicBezTo>
                  <a:pt x="11724" y="22571"/>
                  <a:pt x="11644" y="21447"/>
                  <a:pt x="11510" y="20323"/>
                </a:cubicBezTo>
                <a:cubicBezTo>
                  <a:pt x="11510" y="20189"/>
                  <a:pt x="11483" y="20082"/>
                  <a:pt x="11483" y="19948"/>
                </a:cubicBezTo>
                <a:cubicBezTo>
                  <a:pt x="12072" y="19172"/>
                  <a:pt x="13250" y="18824"/>
                  <a:pt x="14106" y="18450"/>
                </a:cubicBezTo>
                <a:cubicBezTo>
                  <a:pt x="15070" y="18021"/>
                  <a:pt x="16060" y="17593"/>
                  <a:pt x="16809" y="16844"/>
                </a:cubicBezTo>
                <a:cubicBezTo>
                  <a:pt x="18522" y="15157"/>
                  <a:pt x="18790" y="12160"/>
                  <a:pt x="19192" y="9938"/>
                </a:cubicBezTo>
                <a:cubicBezTo>
                  <a:pt x="19210" y="9848"/>
                  <a:pt x="19130" y="9770"/>
                  <a:pt x="19060" y="9770"/>
                </a:cubicBezTo>
                <a:cubicBezTo>
                  <a:pt x="19026" y="9770"/>
                  <a:pt x="18995" y="9788"/>
                  <a:pt x="18978" y="9831"/>
                </a:cubicBezTo>
                <a:cubicBezTo>
                  <a:pt x="18014" y="11758"/>
                  <a:pt x="15846" y="13070"/>
                  <a:pt x="14294" y="14488"/>
                </a:cubicBezTo>
                <a:cubicBezTo>
                  <a:pt x="12982" y="15693"/>
                  <a:pt x="11751" y="17138"/>
                  <a:pt x="11349" y="18851"/>
                </a:cubicBezTo>
                <a:cubicBezTo>
                  <a:pt x="11162" y="17593"/>
                  <a:pt x="10975" y="16335"/>
                  <a:pt x="10760" y="15104"/>
                </a:cubicBezTo>
                <a:cubicBezTo>
                  <a:pt x="11028" y="12534"/>
                  <a:pt x="11911" y="10233"/>
                  <a:pt x="12821" y="7877"/>
                </a:cubicBezTo>
                <a:cubicBezTo>
                  <a:pt x="13758" y="5334"/>
                  <a:pt x="14267" y="2818"/>
                  <a:pt x="14160" y="115"/>
                </a:cubicBezTo>
                <a:cubicBezTo>
                  <a:pt x="14160" y="42"/>
                  <a:pt x="14103" y="0"/>
                  <a:pt x="140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3"/>
          <p:cNvSpPr/>
          <p:nvPr/>
        </p:nvSpPr>
        <p:spPr>
          <a:xfrm>
            <a:off x="641525" y="2945026"/>
            <a:ext cx="1460036" cy="1906827"/>
          </a:xfrm>
          <a:custGeom>
            <a:avLst/>
            <a:gdLst/>
            <a:ahLst/>
            <a:cxnLst/>
            <a:rect l="l" t="t" r="r" b="b"/>
            <a:pathLst>
              <a:path w="17277" h="22564" extrusionOk="0">
                <a:moveTo>
                  <a:pt x="9074" y="0"/>
                </a:moveTo>
                <a:cubicBezTo>
                  <a:pt x="8555" y="0"/>
                  <a:pt x="8010" y="60"/>
                  <a:pt x="7441" y="188"/>
                </a:cubicBezTo>
                <a:cubicBezTo>
                  <a:pt x="2543" y="1285"/>
                  <a:pt x="1" y="6692"/>
                  <a:pt x="54" y="12607"/>
                </a:cubicBezTo>
                <a:cubicBezTo>
                  <a:pt x="134" y="18683"/>
                  <a:pt x="3989" y="22189"/>
                  <a:pt x="8592" y="22564"/>
                </a:cubicBezTo>
                <a:cubicBezTo>
                  <a:pt x="14641" y="22082"/>
                  <a:pt x="16354" y="18388"/>
                  <a:pt x="16836" y="12312"/>
                </a:cubicBezTo>
                <a:cubicBezTo>
                  <a:pt x="17276" y="6737"/>
                  <a:pt x="14567" y="0"/>
                  <a:pt x="907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3">
            <a:hlinkClick r:id="" action="ppaction://noaction"/>
          </p:cNvPr>
          <p:cNvSpPr txBox="1">
            <a:spLocks noGrp="1"/>
          </p:cNvSpPr>
          <p:nvPr>
            <p:ph type="title"/>
          </p:nvPr>
        </p:nvSpPr>
        <p:spPr>
          <a:xfrm>
            <a:off x="2019300" y="1960425"/>
            <a:ext cx="5105400" cy="1213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54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90" name="Google Shape;90;p3"/>
          <p:cNvSpPr txBox="1">
            <a:spLocks noGrp="1"/>
          </p:cNvSpPr>
          <p:nvPr>
            <p:ph type="title" idx="2" hasCustomPrompt="1"/>
          </p:nvPr>
        </p:nvSpPr>
        <p:spPr>
          <a:xfrm>
            <a:off x="2019300" y="914400"/>
            <a:ext cx="5105400" cy="1213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2000"/>
              <a:buNone/>
              <a:defRPr sz="7500">
                <a:solidFill>
                  <a:schemeClr val="accent1"/>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06"/>
        <p:cNvGrpSpPr/>
        <p:nvPr/>
      </p:nvGrpSpPr>
      <p:grpSpPr>
        <a:xfrm>
          <a:off x="0" y="0"/>
          <a:ext cx="0" cy="0"/>
          <a:chOff x="0" y="0"/>
          <a:chExt cx="0" cy="0"/>
        </a:xfrm>
      </p:grpSpPr>
      <p:sp>
        <p:nvSpPr>
          <p:cNvPr id="107" name="Google Shape;107;p6"/>
          <p:cNvSpPr/>
          <p:nvPr/>
        </p:nvSpPr>
        <p:spPr>
          <a:xfrm rot="-996204" flipH="1">
            <a:off x="-917706" y="-448408"/>
            <a:ext cx="3403937" cy="3389824"/>
          </a:xfrm>
          <a:custGeom>
            <a:avLst/>
            <a:gdLst/>
            <a:ahLst/>
            <a:cxnLst/>
            <a:rect l="l" t="t" r="r" b="b"/>
            <a:pathLst>
              <a:path w="48235" h="48035" extrusionOk="0">
                <a:moveTo>
                  <a:pt x="3770" y="17379"/>
                </a:moveTo>
                <a:cubicBezTo>
                  <a:pt x="7573" y="20948"/>
                  <a:pt x="10108" y="20948"/>
                  <a:pt x="20515" y="21349"/>
                </a:cubicBezTo>
                <a:cubicBezTo>
                  <a:pt x="30956" y="21782"/>
                  <a:pt x="19314" y="35525"/>
                  <a:pt x="27520" y="41797"/>
                </a:cubicBezTo>
                <a:cubicBezTo>
                  <a:pt x="35726" y="48034"/>
                  <a:pt x="48235" y="37827"/>
                  <a:pt x="48235" y="26986"/>
                </a:cubicBezTo>
                <a:cubicBezTo>
                  <a:pt x="48235" y="16145"/>
                  <a:pt x="35026" y="0"/>
                  <a:pt x="18080" y="867"/>
                </a:cubicBezTo>
                <a:cubicBezTo>
                  <a:pt x="1135" y="1768"/>
                  <a:pt x="1" y="13843"/>
                  <a:pt x="3770" y="17379"/>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6"/>
          <p:cNvSpPr txBox="1">
            <a:spLocks noGrp="1"/>
          </p:cNvSpPr>
          <p:nvPr>
            <p:ph type="title"/>
          </p:nvPr>
        </p:nvSpPr>
        <p:spPr>
          <a:xfrm>
            <a:off x="713250" y="523025"/>
            <a:ext cx="7717500" cy="541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None/>
              <a:defRPr>
                <a:solidFill>
                  <a:schemeClr val="accent2"/>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09" name="Google Shape;109;p6"/>
          <p:cNvSpPr/>
          <p:nvPr/>
        </p:nvSpPr>
        <p:spPr>
          <a:xfrm rot="7619243">
            <a:off x="7150868" y="2766901"/>
            <a:ext cx="3210914" cy="3197601"/>
          </a:xfrm>
          <a:custGeom>
            <a:avLst/>
            <a:gdLst/>
            <a:ahLst/>
            <a:cxnLst/>
            <a:rect l="l" t="t" r="r" b="b"/>
            <a:pathLst>
              <a:path w="48235" h="48035" extrusionOk="0">
                <a:moveTo>
                  <a:pt x="3770" y="17379"/>
                </a:moveTo>
                <a:cubicBezTo>
                  <a:pt x="7573" y="20948"/>
                  <a:pt x="10108" y="20948"/>
                  <a:pt x="20515" y="21349"/>
                </a:cubicBezTo>
                <a:cubicBezTo>
                  <a:pt x="30956" y="21782"/>
                  <a:pt x="19314" y="35525"/>
                  <a:pt x="27520" y="41797"/>
                </a:cubicBezTo>
                <a:cubicBezTo>
                  <a:pt x="35726" y="48034"/>
                  <a:pt x="48235" y="37827"/>
                  <a:pt x="48235" y="26986"/>
                </a:cubicBezTo>
                <a:cubicBezTo>
                  <a:pt x="48235" y="16145"/>
                  <a:pt x="35026" y="0"/>
                  <a:pt x="18080" y="867"/>
                </a:cubicBezTo>
                <a:cubicBezTo>
                  <a:pt x="1135" y="1768"/>
                  <a:pt x="1" y="13843"/>
                  <a:pt x="3770" y="17379"/>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57"/>
        <p:cNvGrpSpPr/>
        <p:nvPr/>
      </p:nvGrpSpPr>
      <p:grpSpPr>
        <a:xfrm>
          <a:off x="0" y="0"/>
          <a:ext cx="0" cy="0"/>
          <a:chOff x="0" y="0"/>
          <a:chExt cx="0" cy="0"/>
        </a:xfrm>
      </p:grpSpPr>
      <p:sp>
        <p:nvSpPr>
          <p:cNvPr id="158" name="Google Shape;158;p9"/>
          <p:cNvSpPr/>
          <p:nvPr/>
        </p:nvSpPr>
        <p:spPr>
          <a:xfrm>
            <a:off x="763275" y="799200"/>
            <a:ext cx="1844545" cy="1627040"/>
          </a:xfrm>
          <a:custGeom>
            <a:avLst/>
            <a:gdLst/>
            <a:ahLst/>
            <a:cxnLst/>
            <a:rect l="l" t="t" r="r" b="b"/>
            <a:pathLst>
              <a:path w="13679" h="12066" extrusionOk="0">
                <a:moveTo>
                  <a:pt x="7541" y="1"/>
                </a:moveTo>
                <a:cubicBezTo>
                  <a:pt x="7109" y="1"/>
                  <a:pt x="6648" y="24"/>
                  <a:pt x="6157" y="68"/>
                </a:cubicBezTo>
                <a:cubicBezTo>
                  <a:pt x="1981" y="443"/>
                  <a:pt x="28" y="3173"/>
                  <a:pt x="1" y="6385"/>
                </a:cubicBezTo>
                <a:cubicBezTo>
                  <a:pt x="598" y="10109"/>
                  <a:pt x="2003" y="12066"/>
                  <a:pt x="5300" y="12066"/>
                </a:cubicBezTo>
                <a:cubicBezTo>
                  <a:pt x="5700" y="12066"/>
                  <a:pt x="6128" y="12037"/>
                  <a:pt x="6585" y="11979"/>
                </a:cubicBezTo>
                <a:cubicBezTo>
                  <a:pt x="10680" y="11470"/>
                  <a:pt x="13678" y="9516"/>
                  <a:pt x="12822" y="4297"/>
                </a:cubicBezTo>
                <a:cubicBezTo>
                  <a:pt x="12326" y="1256"/>
                  <a:pt x="10731" y="1"/>
                  <a:pt x="75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9"/>
          <p:cNvSpPr/>
          <p:nvPr/>
        </p:nvSpPr>
        <p:spPr>
          <a:xfrm>
            <a:off x="6926300" y="-86950"/>
            <a:ext cx="4030804" cy="5999550"/>
          </a:xfrm>
          <a:custGeom>
            <a:avLst/>
            <a:gdLst/>
            <a:ahLst/>
            <a:cxnLst/>
            <a:rect l="l" t="t" r="r" b="b"/>
            <a:pathLst>
              <a:path w="142469" h="136664" extrusionOk="0">
                <a:moveTo>
                  <a:pt x="97052" y="0"/>
                </a:moveTo>
                <a:cubicBezTo>
                  <a:pt x="94985" y="0"/>
                  <a:pt x="92658" y="685"/>
                  <a:pt x="89955" y="2065"/>
                </a:cubicBezTo>
                <a:cubicBezTo>
                  <a:pt x="76197" y="9104"/>
                  <a:pt x="81149" y="14564"/>
                  <a:pt x="82755" y="40634"/>
                </a:cubicBezTo>
                <a:cubicBezTo>
                  <a:pt x="85458" y="83646"/>
                  <a:pt x="12896" y="58112"/>
                  <a:pt x="4519" y="103881"/>
                </a:cubicBezTo>
                <a:cubicBezTo>
                  <a:pt x="0" y="128495"/>
                  <a:pt x="10558" y="136664"/>
                  <a:pt x="39417" y="136664"/>
                </a:cubicBezTo>
                <a:cubicBezTo>
                  <a:pt x="47997" y="136664"/>
                  <a:pt x="58195" y="135942"/>
                  <a:pt x="70095" y="134715"/>
                </a:cubicBezTo>
                <a:cubicBezTo>
                  <a:pt x="122047" y="129389"/>
                  <a:pt x="142469" y="101392"/>
                  <a:pt x="125767" y="56907"/>
                </a:cubicBezTo>
                <a:cubicBezTo>
                  <a:pt x="111706" y="19432"/>
                  <a:pt x="108060" y="0"/>
                  <a:pt x="9705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9"/>
          <p:cNvSpPr/>
          <p:nvPr/>
        </p:nvSpPr>
        <p:spPr>
          <a:xfrm>
            <a:off x="112700" y="3113038"/>
            <a:ext cx="1938817" cy="3305577"/>
          </a:xfrm>
          <a:custGeom>
            <a:avLst/>
            <a:gdLst/>
            <a:ahLst/>
            <a:cxnLst/>
            <a:rect l="l" t="t" r="r" b="b"/>
            <a:pathLst>
              <a:path w="19210" h="32752" extrusionOk="0">
                <a:moveTo>
                  <a:pt x="14053" y="490"/>
                </a:moveTo>
                <a:lnTo>
                  <a:pt x="14053" y="490"/>
                </a:lnTo>
                <a:cubicBezTo>
                  <a:pt x="14026" y="597"/>
                  <a:pt x="13999" y="758"/>
                  <a:pt x="13972" y="918"/>
                </a:cubicBezTo>
                <a:cubicBezTo>
                  <a:pt x="13972" y="865"/>
                  <a:pt x="13972" y="838"/>
                  <a:pt x="13946" y="838"/>
                </a:cubicBezTo>
                <a:cubicBezTo>
                  <a:pt x="13972" y="731"/>
                  <a:pt x="14026" y="597"/>
                  <a:pt x="14053" y="490"/>
                </a:cubicBezTo>
                <a:close/>
                <a:moveTo>
                  <a:pt x="13651" y="1560"/>
                </a:moveTo>
                <a:lnTo>
                  <a:pt x="13651" y="1560"/>
                </a:lnTo>
                <a:cubicBezTo>
                  <a:pt x="13276" y="3862"/>
                  <a:pt x="12045" y="5923"/>
                  <a:pt x="11189" y="8038"/>
                </a:cubicBezTo>
                <a:cubicBezTo>
                  <a:pt x="10522" y="9665"/>
                  <a:pt x="10466" y="11531"/>
                  <a:pt x="10493" y="13318"/>
                </a:cubicBezTo>
                <a:lnTo>
                  <a:pt x="10493" y="13318"/>
                </a:lnTo>
                <a:cubicBezTo>
                  <a:pt x="10490" y="13217"/>
                  <a:pt x="10464" y="13118"/>
                  <a:pt x="10439" y="13043"/>
                </a:cubicBezTo>
                <a:cubicBezTo>
                  <a:pt x="10091" y="10634"/>
                  <a:pt x="9904" y="8412"/>
                  <a:pt x="11001" y="6191"/>
                </a:cubicBezTo>
                <a:cubicBezTo>
                  <a:pt x="11724" y="4772"/>
                  <a:pt x="12714" y="3541"/>
                  <a:pt x="13410" y="2123"/>
                </a:cubicBezTo>
                <a:cubicBezTo>
                  <a:pt x="13491" y="1935"/>
                  <a:pt x="13571" y="1748"/>
                  <a:pt x="13651" y="1560"/>
                </a:cubicBezTo>
                <a:close/>
                <a:moveTo>
                  <a:pt x="13972" y="945"/>
                </a:moveTo>
                <a:lnTo>
                  <a:pt x="13972" y="945"/>
                </a:lnTo>
                <a:cubicBezTo>
                  <a:pt x="13972" y="1079"/>
                  <a:pt x="13946" y="1212"/>
                  <a:pt x="13946" y="1346"/>
                </a:cubicBezTo>
                <a:cubicBezTo>
                  <a:pt x="13946" y="2524"/>
                  <a:pt x="13758" y="3702"/>
                  <a:pt x="13517" y="4853"/>
                </a:cubicBezTo>
                <a:cubicBezTo>
                  <a:pt x="12821" y="7877"/>
                  <a:pt x="11376" y="10580"/>
                  <a:pt x="10760" y="13605"/>
                </a:cubicBezTo>
                <a:cubicBezTo>
                  <a:pt x="10787" y="11357"/>
                  <a:pt x="10921" y="9189"/>
                  <a:pt x="11858" y="7074"/>
                </a:cubicBezTo>
                <a:cubicBezTo>
                  <a:pt x="12741" y="5094"/>
                  <a:pt x="13785" y="3140"/>
                  <a:pt x="13972" y="945"/>
                </a:cubicBezTo>
                <a:close/>
                <a:moveTo>
                  <a:pt x="5002" y="14350"/>
                </a:moveTo>
                <a:cubicBezTo>
                  <a:pt x="5585" y="14350"/>
                  <a:pt x="6085" y="14646"/>
                  <a:pt x="6746" y="15104"/>
                </a:cubicBezTo>
                <a:cubicBezTo>
                  <a:pt x="6879" y="15184"/>
                  <a:pt x="7013" y="15264"/>
                  <a:pt x="7147" y="15372"/>
                </a:cubicBezTo>
                <a:cubicBezTo>
                  <a:pt x="6694" y="15252"/>
                  <a:pt x="6232" y="15200"/>
                  <a:pt x="5767" y="15200"/>
                </a:cubicBezTo>
                <a:cubicBezTo>
                  <a:pt x="4364" y="15200"/>
                  <a:pt x="2927" y="15672"/>
                  <a:pt x="1580" y="16174"/>
                </a:cubicBezTo>
                <a:cubicBezTo>
                  <a:pt x="2329" y="15666"/>
                  <a:pt x="3025" y="15077"/>
                  <a:pt x="3855" y="14676"/>
                </a:cubicBezTo>
                <a:cubicBezTo>
                  <a:pt x="4297" y="14450"/>
                  <a:pt x="4663" y="14350"/>
                  <a:pt x="5002" y="14350"/>
                </a:cubicBezTo>
                <a:close/>
                <a:moveTo>
                  <a:pt x="5753" y="15432"/>
                </a:moveTo>
                <a:cubicBezTo>
                  <a:pt x="6514" y="15432"/>
                  <a:pt x="7262" y="15581"/>
                  <a:pt x="7977" y="15960"/>
                </a:cubicBezTo>
                <a:cubicBezTo>
                  <a:pt x="8619" y="16389"/>
                  <a:pt x="9208" y="16870"/>
                  <a:pt x="9743" y="17406"/>
                </a:cubicBezTo>
                <a:cubicBezTo>
                  <a:pt x="8352" y="16737"/>
                  <a:pt x="6906" y="16389"/>
                  <a:pt x="5381" y="16335"/>
                </a:cubicBezTo>
                <a:lnTo>
                  <a:pt x="4765" y="16335"/>
                </a:lnTo>
                <a:cubicBezTo>
                  <a:pt x="3828" y="16335"/>
                  <a:pt x="2918" y="16469"/>
                  <a:pt x="1981" y="16576"/>
                </a:cubicBezTo>
                <a:cubicBezTo>
                  <a:pt x="1633" y="16603"/>
                  <a:pt x="1312" y="16629"/>
                  <a:pt x="964" y="16656"/>
                </a:cubicBezTo>
                <a:cubicBezTo>
                  <a:pt x="2489" y="16094"/>
                  <a:pt x="4149" y="15432"/>
                  <a:pt x="5753" y="15432"/>
                </a:cubicBezTo>
                <a:close/>
                <a:moveTo>
                  <a:pt x="18748" y="11060"/>
                </a:moveTo>
                <a:cubicBezTo>
                  <a:pt x="18737" y="11089"/>
                  <a:pt x="18737" y="11129"/>
                  <a:pt x="18737" y="11169"/>
                </a:cubicBezTo>
                <a:cubicBezTo>
                  <a:pt x="18603" y="11892"/>
                  <a:pt x="18442" y="12588"/>
                  <a:pt x="18282" y="13284"/>
                </a:cubicBezTo>
                <a:cubicBezTo>
                  <a:pt x="17907" y="14729"/>
                  <a:pt x="17291" y="16255"/>
                  <a:pt x="16087" y="17165"/>
                </a:cubicBezTo>
                <a:cubicBezTo>
                  <a:pt x="14963" y="17995"/>
                  <a:pt x="13223" y="18289"/>
                  <a:pt x="12045" y="19119"/>
                </a:cubicBezTo>
                <a:cubicBezTo>
                  <a:pt x="12473" y="18342"/>
                  <a:pt x="12955" y="17700"/>
                  <a:pt x="13785" y="17218"/>
                </a:cubicBezTo>
                <a:cubicBezTo>
                  <a:pt x="14508" y="16790"/>
                  <a:pt x="15257" y="16469"/>
                  <a:pt x="15873" y="15907"/>
                </a:cubicBezTo>
                <a:cubicBezTo>
                  <a:pt x="16542" y="15291"/>
                  <a:pt x="17077" y="14408"/>
                  <a:pt x="17532" y="13659"/>
                </a:cubicBezTo>
                <a:cubicBezTo>
                  <a:pt x="18036" y="12864"/>
                  <a:pt x="18250" y="11859"/>
                  <a:pt x="18748" y="11060"/>
                </a:cubicBezTo>
                <a:close/>
                <a:moveTo>
                  <a:pt x="18549" y="10928"/>
                </a:moveTo>
                <a:lnTo>
                  <a:pt x="18549" y="10928"/>
                </a:lnTo>
                <a:cubicBezTo>
                  <a:pt x="18201" y="11517"/>
                  <a:pt x="18014" y="12213"/>
                  <a:pt x="17693" y="12856"/>
                </a:cubicBezTo>
                <a:cubicBezTo>
                  <a:pt x="17184" y="13899"/>
                  <a:pt x="16488" y="14863"/>
                  <a:pt x="15712" y="15719"/>
                </a:cubicBezTo>
                <a:cubicBezTo>
                  <a:pt x="15016" y="16469"/>
                  <a:pt x="13919" y="16844"/>
                  <a:pt x="13062" y="17379"/>
                </a:cubicBezTo>
                <a:cubicBezTo>
                  <a:pt x="12313" y="17861"/>
                  <a:pt x="11911" y="18798"/>
                  <a:pt x="11510" y="19547"/>
                </a:cubicBezTo>
                <a:cubicBezTo>
                  <a:pt x="11485" y="19571"/>
                  <a:pt x="11461" y="19573"/>
                  <a:pt x="11457" y="19594"/>
                </a:cubicBezTo>
                <a:lnTo>
                  <a:pt x="11457" y="19594"/>
                </a:lnTo>
                <a:cubicBezTo>
                  <a:pt x="11836" y="15557"/>
                  <a:pt x="16249" y="13818"/>
                  <a:pt x="18549" y="10928"/>
                </a:cubicBezTo>
                <a:close/>
                <a:moveTo>
                  <a:pt x="6505" y="16683"/>
                </a:moveTo>
                <a:lnTo>
                  <a:pt x="6505" y="16683"/>
                </a:lnTo>
                <a:cubicBezTo>
                  <a:pt x="7763" y="16844"/>
                  <a:pt x="8994" y="17245"/>
                  <a:pt x="10145" y="17914"/>
                </a:cubicBezTo>
                <a:cubicBezTo>
                  <a:pt x="10573" y="18450"/>
                  <a:pt x="10921" y="19065"/>
                  <a:pt x="11135" y="19788"/>
                </a:cubicBezTo>
                <a:cubicBezTo>
                  <a:pt x="9315" y="19172"/>
                  <a:pt x="8191" y="17432"/>
                  <a:pt x="6505" y="16683"/>
                </a:cubicBezTo>
                <a:close/>
                <a:moveTo>
                  <a:pt x="6772" y="20270"/>
                </a:moveTo>
                <a:cubicBezTo>
                  <a:pt x="7736" y="21581"/>
                  <a:pt x="9342" y="22384"/>
                  <a:pt x="10466" y="23535"/>
                </a:cubicBezTo>
                <a:cubicBezTo>
                  <a:pt x="9074" y="22598"/>
                  <a:pt x="7120" y="22331"/>
                  <a:pt x="6826" y="20350"/>
                </a:cubicBezTo>
                <a:cubicBezTo>
                  <a:pt x="6799" y="20323"/>
                  <a:pt x="6772" y="20296"/>
                  <a:pt x="6746" y="20270"/>
                </a:cubicBezTo>
                <a:close/>
                <a:moveTo>
                  <a:pt x="16221" y="20698"/>
                </a:moveTo>
                <a:cubicBezTo>
                  <a:pt x="15685" y="21635"/>
                  <a:pt x="14267" y="22304"/>
                  <a:pt x="13464" y="22812"/>
                </a:cubicBezTo>
                <a:cubicBezTo>
                  <a:pt x="12955" y="23187"/>
                  <a:pt x="12233" y="23615"/>
                  <a:pt x="11831" y="24177"/>
                </a:cubicBezTo>
                <a:cubicBezTo>
                  <a:pt x="12286" y="22357"/>
                  <a:pt x="14722" y="21768"/>
                  <a:pt x="16221" y="20698"/>
                </a:cubicBezTo>
                <a:close/>
                <a:moveTo>
                  <a:pt x="6692" y="20939"/>
                </a:moveTo>
                <a:cubicBezTo>
                  <a:pt x="7388" y="22893"/>
                  <a:pt x="9957" y="22866"/>
                  <a:pt x="11135" y="24445"/>
                </a:cubicBezTo>
                <a:cubicBezTo>
                  <a:pt x="9395" y="23481"/>
                  <a:pt x="6772" y="23080"/>
                  <a:pt x="6692" y="20939"/>
                </a:cubicBezTo>
                <a:close/>
                <a:moveTo>
                  <a:pt x="16194" y="21126"/>
                </a:moveTo>
                <a:cubicBezTo>
                  <a:pt x="15766" y="22304"/>
                  <a:pt x="14749" y="22919"/>
                  <a:pt x="13571" y="23455"/>
                </a:cubicBezTo>
                <a:cubicBezTo>
                  <a:pt x="12982" y="23722"/>
                  <a:pt x="12393" y="24017"/>
                  <a:pt x="11938" y="24445"/>
                </a:cubicBezTo>
                <a:cubicBezTo>
                  <a:pt x="12447" y="23562"/>
                  <a:pt x="13785" y="22919"/>
                  <a:pt x="14534" y="22411"/>
                </a:cubicBezTo>
                <a:cubicBezTo>
                  <a:pt x="15070" y="22063"/>
                  <a:pt x="15739" y="21661"/>
                  <a:pt x="16194" y="21126"/>
                </a:cubicBezTo>
                <a:close/>
                <a:moveTo>
                  <a:pt x="14048" y="0"/>
                </a:moveTo>
                <a:cubicBezTo>
                  <a:pt x="14002" y="0"/>
                  <a:pt x="13958" y="28"/>
                  <a:pt x="13946" y="88"/>
                </a:cubicBezTo>
                <a:cubicBezTo>
                  <a:pt x="13196" y="2390"/>
                  <a:pt x="11751" y="4183"/>
                  <a:pt x="10680" y="6298"/>
                </a:cubicBezTo>
                <a:cubicBezTo>
                  <a:pt x="9610" y="8466"/>
                  <a:pt x="9877" y="10795"/>
                  <a:pt x="10225" y="13096"/>
                </a:cubicBezTo>
                <a:cubicBezTo>
                  <a:pt x="10305" y="13766"/>
                  <a:pt x="10413" y="14435"/>
                  <a:pt x="10520" y="15104"/>
                </a:cubicBezTo>
                <a:cubicBezTo>
                  <a:pt x="10520" y="15131"/>
                  <a:pt x="10520" y="15157"/>
                  <a:pt x="10520" y="15157"/>
                </a:cubicBezTo>
                <a:cubicBezTo>
                  <a:pt x="10520" y="15184"/>
                  <a:pt x="10520" y="15211"/>
                  <a:pt x="10546" y="15211"/>
                </a:cubicBezTo>
                <a:cubicBezTo>
                  <a:pt x="10734" y="16469"/>
                  <a:pt x="10921" y="17727"/>
                  <a:pt x="11082" y="18985"/>
                </a:cubicBezTo>
                <a:cubicBezTo>
                  <a:pt x="10520" y="17700"/>
                  <a:pt x="9502" y="16737"/>
                  <a:pt x="8352" y="15907"/>
                </a:cubicBezTo>
                <a:cubicBezTo>
                  <a:pt x="8352" y="15880"/>
                  <a:pt x="8352" y="15853"/>
                  <a:pt x="8325" y="15853"/>
                </a:cubicBezTo>
                <a:cubicBezTo>
                  <a:pt x="8298" y="15853"/>
                  <a:pt x="8271" y="15827"/>
                  <a:pt x="8271" y="15827"/>
                </a:cubicBezTo>
                <a:cubicBezTo>
                  <a:pt x="7602" y="15345"/>
                  <a:pt x="6906" y="14890"/>
                  <a:pt x="6237" y="14461"/>
                </a:cubicBezTo>
                <a:cubicBezTo>
                  <a:pt x="5829" y="14193"/>
                  <a:pt x="5417" y="14081"/>
                  <a:pt x="5004" y="14081"/>
                </a:cubicBezTo>
                <a:cubicBezTo>
                  <a:pt x="3280" y="14081"/>
                  <a:pt x="1550" y="16040"/>
                  <a:pt x="81" y="16710"/>
                </a:cubicBezTo>
                <a:cubicBezTo>
                  <a:pt x="27" y="16737"/>
                  <a:pt x="1" y="16790"/>
                  <a:pt x="27" y="16844"/>
                </a:cubicBezTo>
                <a:cubicBezTo>
                  <a:pt x="27" y="16870"/>
                  <a:pt x="54" y="16870"/>
                  <a:pt x="54" y="16870"/>
                </a:cubicBezTo>
                <a:cubicBezTo>
                  <a:pt x="54" y="16870"/>
                  <a:pt x="54" y="16897"/>
                  <a:pt x="81" y="16897"/>
                </a:cubicBezTo>
                <a:cubicBezTo>
                  <a:pt x="81" y="16924"/>
                  <a:pt x="108" y="16924"/>
                  <a:pt x="108" y="16924"/>
                </a:cubicBezTo>
                <a:lnTo>
                  <a:pt x="135" y="16924"/>
                </a:lnTo>
                <a:cubicBezTo>
                  <a:pt x="1580" y="16924"/>
                  <a:pt x="2972" y="16656"/>
                  <a:pt x="4390" y="16576"/>
                </a:cubicBezTo>
                <a:lnTo>
                  <a:pt x="5354" y="16576"/>
                </a:lnTo>
                <a:cubicBezTo>
                  <a:pt x="7736" y="16870"/>
                  <a:pt x="8967" y="19413"/>
                  <a:pt x="11242" y="20082"/>
                </a:cubicBezTo>
                <a:cubicBezTo>
                  <a:pt x="11376" y="21367"/>
                  <a:pt x="11483" y="22679"/>
                  <a:pt x="11483" y="23990"/>
                </a:cubicBezTo>
                <a:cubicBezTo>
                  <a:pt x="11483" y="24124"/>
                  <a:pt x="11483" y="24284"/>
                  <a:pt x="11483" y="24445"/>
                </a:cubicBezTo>
                <a:cubicBezTo>
                  <a:pt x="10413" y="22545"/>
                  <a:pt x="7977" y="21715"/>
                  <a:pt x="6799" y="19895"/>
                </a:cubicBezTo>
                <a:cubicBezTo>
                  <a:pt x="6778" y="19863"/>
                  <a:pt x="6740" y="19848"/>
                  <a:pt x="6701" y="19848"/>
                </a:cubicBezTo>
                <a:cubicBezTo>
                  <a:pt x="6640" y="19848"/>
                  <a:pt x="6574" y="19884"/>
                  <a:pt x="6558" y="19948"/>
                </a:cubicBezTo>
                <a:cubicBezTo>
                  <a:pt x="6237" y="21340"/>
                  <a:pt x="6719" y="22411"/>
                  <a:pt x="7897" y="23241"/>
                </a:cubicBezTo>
                <a:cubicBezTo>
                  <a:pt x="8967" y="23990"/>
                  <a:pt x="10386" y="24177"/>
                  <a:pt x="11456" y="24954"/>
                </a:cubicBezTo>
                <a:cubicBezTo>
                  <a:pt x="11349" y="27523"/>
                  <a:pt x="10734" y="30093"/>
                  <a:pt x="10145" y="32609"/>
                </a:cubicBezTo>
                <a:cubicBezTo>
                  <a:pt x="10112" y="32690"/>
                  <a:pt x="10188" y="32751"/>
                  <a:pt x="10265" y="32751"/>
                </a:cubicBezTo>
                <a:cubicBezTo>
                  <a:pt x="10315" y="32751"/>
                  <a:pt x="10365" y="32725"/>
                  <a:pt x="10386" y="32662"/>
                </a:cubicBezTo>
                <a:cubicBezTo>
                  <a:pt x="10760" y="31003"/>
                  <a:pt x="11108" y="29343"/>
                  <a:pt x="11430" y="27684"/>
                </a:cubicBezTo>
                <a:cubicBezTo>
                  <a:pt x="11563" y="26854"/>
                  <a:pt x="11670" y="26024"/>
                  <a:pt x="11697" y="25194"/>
                </a:cubicBezTo>
                <a:cubicBezTo>
                  <a:pt x="12179" y="24017"/>
                  <a:pt x="13839" y="23669"/>
                  <a:pt x="14829" y="23080"/>
                </a:cubicBezTo>
                <a:cubicBezTo>
                  <a:pt x="15899" y="22491"/>
                  <a:pt x="16488" y="21581"/>
                  <a:pt x="16595" y="20377"/>
                </a:cubicBezTo>
                <a:cubicBezTo>
                  <a:pt x="16595" y="20350"/>
                  <a:pt x="16595" y="20350"/>
                  <a:pt x="16595" y="20323"/>
                </a:cubicBezTo>
                <a:cubicBezTo>
                  <a:pt x="16622" y="20270"/>
                  <a:pt x="16569" y="20243"/>
                  <a:pt x="16515" y="20216"/>
                </a:cubicBezTo>
                <a:lnTo>
                  <a:pt x="16462" y="20216"/>
                </a:lnTo>
                <a:cubicBezTo>
                  <a:pt x="16435" y="20216"/>
                  <a:pt x="16435" y="20243"/>
                  <a:pt x="16408" y="20243"/>
                </a:cubicBezTo>
                <a:cubicBezTo>
                  <a:pt x="15043" y="21474"/>
                  <a:pt x="12473" y="21983"/>
                  <a:pt x="11724" y="23722"/>
                </a:cubicBezTo>
                <a:cubicBezTo>
                  <a:pt x="11724" y="22571"/>
                  <a:pt x="11644" y="21447"/>
                  <a:pt x="11510" y="20323"/>
                </a:cubicBezTo>
                <a:cubicBezTo>
                  <a:pt x="11510" y="20189"/>
                  <a:pt x="11483" y="20082"/>
                  <a:pt x="11483" y="19948"/>
                </a:cubicBezTo>
                <a:cubicBezTo>
                  <a:pt x="12072" y="19172"/>
                  <a:pt x="13250" y="18824"/>
                  <a:pt x="14106" y="18450"/>
                </a:cubicBezTo>
                <a:cubicBezTo>
                  <a:pt x="15070" y="18021"/>
                  <a:pt x="16060" y="17593"/>
                  <a:pt x="16809" y="16844"/>
                </a:cubicBezTo>
                <a:cubicBezTo>
                  <a:pt x="18522" y="15157"/>
                  <a:pt x="18790" y="12160"/>
                  <a:pt x="19192" y="9938"/>
                </a:cubicBezTo>
                <a:cubicBezTo>
                  <a:pt x="19210" y="9848"/>
                  <a:pt x="19130" y="9770"/>
                  <a:pt x="19060" y="9770"/>
                </a:cubicBezTo>
                <a:cubicBezTo>
                  <a:pt x="19026" y="9770"/>
                  <a:pt x="18995" y="9788"/>
                  <a:pt x="18978" y="9831"/>
                </a:cubicBezTo>
                <a:cubicBezTo>
                  <a:pt x="18014" y="11758"/>
                  <a:pt x="15846" y="13070"/>
                  <a:pt x="14294" y="14488"/>
                </a:cubicBezTo>
                <a:cubicBezTo>
                  <a:pt x="12982" y="15693"/>
                  <a:pt x="11751" y="17138"/>
                  <a:pt x="11349" y="18851"/>
                </a:cubicBezTo>
                <a:cubicBezTo>
                  <a:pt x="11162" y="17593"/>
                  <a:pt x="10975" y="16335"/>
                  <a:pt x="10760" y="15104"/>
                </a:cubicBezTo>
                <a:cubicBezTo>
                  <a:pt x="11028" y="12534"/>
                  <a:pt x="11911" y="10233"/>
                  <a:pt x="12821" y="7877"/>
                </a:cubicBezTo>
                <a:cubicBezTo>
                  <a:pt x="13758" y="5334"/>
                  <a:pt x="14267" y="2818"/>
                  <a:pt x="14160" y="115"/>
                </a:cubicBezTo>
                <a:cubicBezTo>
                  <a:pt x="14160" y="42"/>
                  <a:pt x="14103" y="0"/>
                  <a:pt x="140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9"/>
          <p:cNvSpPr txBox="1">
            <a:spLocks noGrp="1"/>
          </p:cNvSpPr>
          <p:nvPr>
            <p:ph type="title"/>
          </p:nvPr>
        </p:nvSpPr>
        <p:spPr>
          <a:xfrm>
            <a:off x="1569450" y="1152050"/>
            <a:ext cx="6005100" cy="15168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3600">
                <a:solidFill>
                  <a:schemeClr val="accent2"/>
                </a:solidFill>
              </a:defRPr>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162" name="Google Shape;162;p9"/>
          <p:cNvSpPr txBox="1">
            <a:spLocks noGrp="1"/>
          </p:cNvSpPr>
          <p:nvPr>
            <p:ph type="subTitle" idx="1"/>
          </p:nvPr>
        </p:nvSpPr>
        <p:spPr>
          <a:xfrm>
            <a:off x="1904250" y="2756350"/>
            <a:ext cx="53355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a:solidFill>
                  <a:schemeClr val="accent2"/>
                </a:solidFill>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0"/>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able of contents">
  <p:cSld name="CUSTOM_7">
    <p:spTree>
      <p:nvGrpSpPr>
        <p:cNvPr id="1" name="Shape 211"/>
        <p:cNvGrpSpPr/>
        <p:nvPr/>
      </p:nvGrpSpPr>
      <p:grpSpPr>
        <a:xfrm>
          <a:off x="0" y="0"/>
          <a:ext cx="0" cy="0"/>
          <a:chOff x="0" y="0"/>
          <a:chExt cx="0" cy="0"/>
        </a:xfrm>
      </p:grpSpPr>
      <p:sp>
        <p:nvSpPr>
          <p:cNvPr id="212" name="Google Shape;212;p13"/>
          <p:cNvSpPr/>
          <p:nvPr/>
        </p:nvSpPr>
        <p:spPr>
          <a:xfrm>
            <a:off x="7233675" y="-730075"/>
            <a:ext cx="3030078" cy="3486687"/>
          </a:xfrm>
          <a:custGeom>
            <a:avLst/>
            <a:gdLst/>
            <a:ahLst/>
            <a:cxnLst/>
            <a:rect l="l" t="t" r="r" b="b"/>
            <a:pathLst>
              <a:path w="72386" h="83294" extrusionOk="0">
                <a:moveTo>
                  <a:pt x="50403" y="3137"/>
                </a:moveTo>
                <a:cubicBezTo>
                  <a:pt x="56941" y="6272"/>
                  <a:pt x="64246" y="10108"/>
                  <a:pt x="60711" y="17614"/>
                </a:cubicBezTo>
                <a:cubicBezTo>
                  <a:pt x="57175" y="25119"/>
                  <a:pt x="44632" y="42031"/>
                  <a:pt x="52938" y="45433"/>
                </a:cubicBezTo>
                <a:cubicBezTo>
                  <a:pt x="61211" y="48803"/>
                  <a:pt x="72386" y="48302"/>
                  <a:pt x="71885" y="57942"/>
                </a:cubicBezTo>
                <a:cubicBezTo>
                  <a:pt x="71351" y="67583"/>
                  <a:pt x="54640" y="83294"/>
                  <a:pt x="40096" y="76189"/>
                </a:cubicBezTo>
                <a:cubicBezTo>
                  <a:pt x="25552" y="69084"/>
                  <a:pt x="35359" y="53839"/>
                  <a:pt x="20982" y="50137"/>
                </a:cubicBezTo>
                <a:cubicBezTo>
                  <a:pt x="6605" y="46434"/>
                  <a:pt x="1" y="20916"/>
                  <a:pt x="6939" y="13477"/>
                </a:cubicBezTo>
                <a:cubicBezTo>
                  <a:pt x="13877" y="6039"/>
                  <a:pt x="43865" y="1"/>
                  <a:pt x="50403" y="3137"/>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13"/>
          <p:cNvSpPr/>
          <p:nvPr/>
        </p:nvSpPr>
        <p:spPr>
          <a:xfrm rot="2540379">
            <a:off x="-721411" y="3502530"/>
            <a:ext cx="2268525" cy="1945325"/>
          </a:xfrm>
          <a:custGeom>
            <a:avLst/>
            <a:gdLst/>
            <a:ahLst/>
            <a:cxnLst/>
            <a:rect l="l" t="t" r="r" b="b"/>
            <a:pathLst>
              <a:path w="40029" h="34326" extrusionOk="0">
                <a:moveTo>
                  <a:pt x="7939" y="1669"/>
                </a:moveTo>
                <a:cubicBezTo>
                  <a:pt x="12943" y="3370"/>
                  <a:pt x="11275" y="10875"/>
                  <a:pt x="18780" y="8040"/>
                </a:cubicBezTo>
                <a:cubicBezTo>
                  <a:pt x="26286" y="5238"/>
                  <a:pt x="30722" y="3770"/>
                  <a:pt x="35392" y="8040"/>
                </a:cubicBezTo>
                <a:cubicBezTo>
                  <a:pt x="40029" y="12343"/>
                  <a:pt x="29621" y="14411"/>
                  <a:pt x="33991" y="20682"/>
                </a:cubicBezTo>
                <a:cubicBezTo>
                  <a:pt x="38361" y="26920"/>
                  <a:pt x="27520" y="34325"/>
                  <a:pt x="19814" y="30523"/>
                </a:cubicBezTo>
                <a:cubicBezTo>
                  <a:pt x="12109" y="26720"/>
                  <a:pt x="4937" y="23851"/>
                  <a:pt x="2502" y="16613"/>
                </a:cubicBezTo>
                <a:cubicBezTo>
                  <a:pt x="0" y="9207"/>
                  <a:pt x="2936" y="1"/>
                  <a:pt x="7939" y="1669"/>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13"/>
          <p:cNvSpPr txBox="1">
            <a:spLocks noGrp="1"/>
          </p:cNvSpPr>
          <p:nvPr>
            <p:ph type="subTitle" idx="1"/>
          </p:nvPr>
        </p:nvSpPr>
        <p:spPr>
          <a:xfrm>
            <a:off x="3905700" y="3380175"/>
            <a:ext cx="1923600" cy="10293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1800"/>
              <a:buNone/>
              <a:defRPr sz="1600">
                <a:solidFill>
                  <a:srgbClr val="000000"/>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15" name="Google Shape;215;p13"/>
          <p:cNvSpPr txBox="1">
            <a:spLocks noGrp="1"/>
          </p:cNvSpPr>
          <p:nvPr>
            <p:ph type="subTitle" idx="2"/>
          </p:nvPr>
        </p:nvSpPr>
        <p:spPr>
          <a:xfrm>
            <a:off x="1391100" y="3380175"/>
            <a:ext cx="1923600" cy="10293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1800"/>
              <a:buNone/>
              <a:defRPr sz="1600">
                <a:solidFill>
                  <a:srgbClr val="000000"/>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16" name="Google Shape;216;p13"/>
          <p:cNvSpPr txBox="1">
            <a:spLocks noGrp="1"/>
          </p:cNvSpPr>
          <p:nvPr>
            <p:ph type="title"/>
          </p:nvPr>
        </p:nvSpPr>
        <p:spPr>
          <a:xfrm>
            <a:off x="713250" y="523025"/>
            <a:ext cx="7717500" cy="541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None/>
              <a:defRPr>
                <a:solidFill>
                  <a:schemeClr val="accent2"/>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217" name="Google Shape;217;p13">
            <a:hlinkClick r:id="rId2" action="ppaction://hlinksldjump"/>
          </p:cNvPr>
          <p:cNvSpPr txBox="1">
            <a:spLocks noGrp="1"/>
          </p:cNvSpPr>
          <p:nvPr>
            <p:ph type="subTitle" idx="3"/>
          </p:nvPr>
        </p:nvSpPr>
        <p:spPr>
          <a:xfrm>
            <a:off x="1391100" y="1434475"/>
            <a:ext cx="1923600" cy="4545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2000"/>
              <a:buFont typeface="Hammersmith One"/>
              <a:buNone/>
              <a:defRPr sz="2000" b="1">
                <a:solidFill>
                  <a:schemeClr val="accent2"/>
                </a:solidFill>
                <a:latin typeface="Hammersmith One"/>
                <a:ea typeface="Hammersmith One"/>
                <a:cs typeface="Hammersmith One"/>
                <a:sym typeface="Hammersmith One"/>
              </a:defRPr>
            </a:lvl1pPr>
            <a:lvl2pPr lvl="1" rtl="0">
              <a:spcBef>
                <a:spcPts val="0"/>
              </a:spcBef>
              <a:spcAft>
                <a:spcPts val="0"/>
              </a:spcAft>
              <a:buSzPts val="2000"/>
              <a:buFont typeface="Hammersmith One"/>
              <a:buNone/>
              <a:defRPr sz="2000">
                <a:latin typeface="Hammersmith One"/>
                <a:ea typeface="Hammersmith One"/>
                <a:cs typeface="Hammersmith One"/>
                <a:sym typeface="Hammersmith One"/>
              </a:defRPr>
            </a:lvl2pPr>
            <a:lvl3pPr lvl="2" rtl="0">
              <a:spcBef>
                <a:spcPts val="0"/>
              </a:spcBef>
              <a:spcAft>
                <a:spcPts val="0"/>
              </a:spcAft>
              <a:buSzPts val="2000"/>
              <a:buFont typeface="Hammersmith One"/>
              <a:buNone/>
              <a:defRPr sz="2000">
                <a:latin typeface="Hammersmith One"/>
                <a:ea typeface="Hammersmith One"/>
                <a:cs typeface="Hammersmith One"/>
                <a:sym typeface="Hammersmith One"/>
              </a:defRPr>
            </a:lvl3pPr>
            <a:lvl4pPr lvl="3" rtl="0">
              <a:spcBef>
                <a:spcPts val="0"/>
              </a:spcBef>
              <a:spcAft>
                <a:spcPts val="0"/>
              </a:spcAft>
              <a:buSzPts val="2000"/>
              <a:buFont typeface="Hammersmith One"/>
              <a:buNone/>
              <a:defRPr sz="2000">
                <a:latin typeface="Hammersmith One"/>
                <a:ea typeface="Hammersmith One"/>
                <a:cs typeface="Hammersmith One"/>
                <a:sym typeface="Hammersmith One"/>
              </a:defRPr>
            </a:lvl4pPr>
            <a:lvl5pPr lvl="4" rtl="0">
              <a:spcBef>
                <a:spcPts val="0"/>
              </a:spcBef>
              <a:spcAft>
                <a:spcPts val="0"/>
              </a:spcAft>
              <a:buSzPts val="2000"/>
              <a:buFont typeface="Hammersmith One"/>
              <a:buNone/>
              <a:defRPr sz="2000">
                <a:latin typeface="Hammersmith One"/>
                <a:ea typeface="Hammersmith One"/>
                <a:cs typeface="Hammersmith One"/>
                <a:sym typeface="Hammersmith One"/>
              </a:defRPr>
            </a:lvl5pPr>
            <a:lvl6pPr lvl="5" rtl="0">
              <a:spcBef>
                <a:spcPts val="0"/>
              </a:spcBef>
              <a:spcAft>
                <a:spcPts val="0"/>
              </a:spcAft>
              <a:buSzPts val="2000"/>
              <a:buFont typeface="Hammersmith One"/>
              <a:buNone/>
              <a:defRPr sz="2000">
                <a:latin typeface="Hammersmith One"/>
                <a:ea typeface="Hammersmith One"/>
                <a:cs typeface="Hammersmith One"/>
                <a:sym typeface="Hammersmith One"/>
              </a:defRPr>
            </a:lvl6pPr>
            <a:lvl7pPr lvl="6" rtl="0">
              <a:spcBef>
                <a:spcPts val="0"/>
              </a:spcBef>
              <a:spcAft>
                <a:spcPts val="0"/>
              </a:spcAft>
              <a:buSzPts val="2000"/>
              <a:buFont typeface="Hammersmith One"/>
              <a:buNone/>
              <a:defRPr sz="2000">
                <a:latin typeface="Hammersmith One"/>
                <a:ea typeface="Hammersmith One"/>
                <a:cs typeface="Hammersmith One"/>
                <a:sym typeface="Hammersmith One"/>
              </a:defRPr>
            </a:lvl7pPr>
            <a:lvl8pPr lvl="7" rtl="0">
              <a:spcBef>
                <a:spcPts val="0"/>
              </a:spcBef>
              <a:spcAft>
                <a:spcPts val="0"/>
              </a:spcAft>
              <a:buSzPts val="2000"/>
              <a:buFont typeface="Hammersmith One"/>
              <a:buNone/>
              <a:defRPr sz="2000">
                <a:latin typeface="Hammersmith One"/>
                <a:ea typeface="Hammersmith One"/>
                <a:cs typeface="Hammersmith One"/>
                <a:sym typeface="Hammersmith One"/>
              </a:defRPr>
            </a:lvl8pPr>
            <a:lvl9pPr lvl="8" rtl="0">
              <a:spcBef>
                <a:spcPts val="0"/>
              </a:spcBef>
              <a:spcAft>
                <a:spcPts val="0"/>
              </a:spcAft>
              <a:buSzPts val="2000"/>
              <a:buFont typeface="Hammersmith One"/>
              <a:buNone/>
              <a:defRPr sz="2000">
                <a:latin typeface="Hammersmith One"/>
                <a:ea typeface="Hammersmith One"/>
                <a:cs typeface="Hammersmith One"/>
                <a:sym typeface="Hammersmith One"/>
              </a:defRPr>
            </a:lvl9pPr>
          </a:lstStyle>
          <a:p>
            <a:endParaRPr/>
          </a:p>
        </p:txBody>
      </p:sp>
      <p:sp>
        <p:nvSpPr>
          <p:cNvPr id="218" name="Google Shape;218;p13">
            <a:hlinkClick r:id="rId3" action="ppaction://hlinksldjump"/>
          </p:cNvPr>
          <p:cNvSpPr txBox="1">
            <a:spLocks noGrp="1"/>
          </p:cNvSpPr>
          <p:nvPr>
            <p:ph type="subTitle" idx="4"/>
          </p:nvPr>
        </p:nvSpPr>
        <p:spPr>
          <a:xfrm>
            <a:off x="3905700" y="1434475"/>
            <a:ext cx="1923600" cy="4545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2000"/>
              <a:buFont typeface="Hammersmith One"/>
              <a:buNone/>
              <a:defRPr sz="2000" b="1">
                <a:solidFill>
                  <a:schemeClr val="accent2"/>
                </a:solidFill>
                <a:latin typeface="Hammersmith One"/>
                <a:ea typeface="Hammersmith One"/>
                <a:cs typeface="Hammersmith One"/>
                <a:sym typeface="Hammersmith One"/>
              </a:defRPr>
            </a:lvl1pPr>
            <a:lvl2pPr lvl="1" rtl="0">
              <a:spcBef>
                <a:spcPts val="0"/>
              </a:spcBef>
              <a:spcAft>
                <a:spcPts val="0"/>
              </a:spcAft>
              <a:buSzPts val="2000"/>
              <a:buFont typeface="Hammersmith One"/>
              <a:buNone/>
              <a:defRPr sz="2000">
                <a:latin typeface="Hammersmith One"/>
                <a:ea typeface="Hammersmith One"/>
                <a:cs typeface="Hammersmith One"/>
                <a:sym typeface="Hammersmith One"/>
              </a:defRPr>
            </a:lvl2pPr>
            <a:lvl3pPr lvl="2" rtl="0">
              <a:spcBef>
                <a:spcPts val="0"/>
              </a:spcBef>
              <a:spcAft>
                <a:spcPts val="0"/>
              </a:spcAft>
              <a:buSzPts val="2000"/>
              <a:buFont typeface="Hammersmith One"/>
              <a:buNone/>
              <a:defRPr sz="2000">
                <a:latin typeface="Hammersmith One"/>
                <a:ea typeface="Hammersmith One"/>
                <a:cs typeface="Hammersmith One"/>
                <a:sym typeface="Hammersmith One"/>
              </a:defRPr>
            </a:lvl3pPr>
            <a:lvl4pPr lvl="3" rtl="0">
              <a:spcBef>
                <a:spcPts val="0"/>
              </a:spcBef>
              <a:spcAft>
                <a:spcPts val="0"/>
              </a:spcAft>
              <a:buSzPts val="2000"/>
              <a:buFont typeface="Hammersmith One"/>
              <a:buNone/>
              <a:defRPr sz="2000">
                <a:latin typeface="Hammersmith One"/>
                <a:ea typeface="Hammersmith One"/>
                <a:cs typeface="Hammersmith One"/>
                <a:sym typeface="Hammersmith One"/>
              </a:defRPr>
            </a:lvl4pPr>
            <a:lvl5pPr lvl="4" rtl="0">
              <a:spcBef>
                <a:spcPts val="0"/>
              </a:spcBef>
              <a:spcAft>
                <a:spcPts val="0"/>
              </a:spcAft>
              <a:buSzPts val="2000"/>
              <a:buFont typeface="Hammersmith One"/>
              <a:buNone/>
              <a:defRPr sz="2000">
                <a:latin typeface="Hammersmith One"/>
                <a:ea typeface="Hammersmith One"/>
                <a:cs typeface="Hammersmith One"/>
                <a:sym typeface="Hammersmith One"/>
              </a:defRPr>
            </a:lvl5pPr>
            <a:lvl6pPr lvl="5" rtl="0">
              <a:spcBef>
                <a:spcPts val="0"/>
              </a:spcBef>
              <a:spcAft>
                <a:spcPts val="0"/>
              </a:spcAft>
              <a:buSzPts val="2000"/>
              <a:buFont typeface="Hammersmith One"/>
              <a:buNone/>
              <a:defRPr sz="2000">
                <a:latin typeface="Hammersmith One"/>
                <a:ea typeface="Hammersmith One"/>
                <a:cs typeface="Hammersmith One"/>
                <a:sym typeface="Hammersmith One"/>
              </a:defRPr>
            </a:lvl6pPr>
            <a:lvl7pPr lvl="6" rtl="0">
              <a:spcBef>
                <a:spcPts val="0"/>
              </a:spcBef>
              <a:spcAft>
                <a:spcPts val="0"/>
              </a:spcAft>
              <a:buSzPts val="2000"/>
              <a:buFont typeface="Hammersmith One"/>
              <a:buNone/>
              <a:defRPr sz="2000">
                <a:latin typeface="Hammersmith One"/>
                <a:ea typeface="Hammersmith One"/>
                <a:cs typeface="Hammersmith One"/>
                <a:sym typeface="Hammersmith One"/>
              </a:defRPr>
            </a:lvl7pPr>
            <a:lvl8pPr lvl="7" rtl="0">
              <a:spcBef>
                <a:spcPts val="0"/>
              </a:spcBef>
              <a:spcAft>
                <a:spcPts val="0"/>
              </a:spcAft>
              <a:buSzPts val="2000"/>
              <a:buFont typeface="Hammersmith One"/>
              <a:buNone/>
              <a:defRPr sz="2000">
                <a:latin typeface="Hammersmith One"/>
                <a:ea typeface="Hammersmith One"/>
                <a:cs typeface="Hammersmith One"/>
                <a:sym typeface="Hammersmith One"/>
              </a:defRPr>
            </a:lvl8pPr>
            <a:lvl9pPr lvl="8" rtl="0">
              <a:spcBef>
                <a:spcPts val="0"/>
              </a:spcBef>
              <a:spcAft>
                <a:spcPts val="0"/>
              </a:spcAft>
              <a:buSzPts val="2000"/>
              <a:buFont typeface="Hammersmith One"/>
              <a:buNone/>
              <a:defRPr sz="2000">
                <a:latin typeface="Hammersmith One"/>
                <a:ea typeface="Hammersmith One"/>
                <a:cs typeface="Hammersmith One"/>
                <a:sym typeface="Hammersmith One"/>
              </a:defRPr>
            </a:lvl9pPr>
          </a:lstStyle>
          <a:p>
            <a:endParaRPr/>
          </a:p>
        </p:txBody>
      </p:sp>
      <p:sp>
        <p:nvSpPr>
          <p:cNvPr id="219" name="Google Shape;219;p13">
            <a:hlinkClick r:id="rId4" action="ppaction://hlinksldjump"/>
          </p:cNvPr>
          <p:cNvSpPr txBox="1">
            <a:spLocks noGrp="1"/>
          </p:cNvSpPr>
          <p:nvPr>
            <p:ph type="subTitle" idx="5"/>
          </p:nvPr>
        </p:nvSpPr>
        <p:spPr>
          <a:xfrm>
            <a:off x="1391100" y="2992287"/>
            <a:ext cx="1923600" cy="4545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2000"/>
              <a:buFont typeface="Hammersmith One"/>
              <a:buNone/>
              <a:defRPr sz="2000" b="1">
                <a:solidFill>
                  <a:schemeClr val="accent2"/>
                </a:solidFill>
                <a:latin typeface="Hammersmith One"/>
                <a:ea typeface="Hammersmith One"/>
                <a:cs typeface="Hammersmith One"/>
                <a:sym typeface="Hammersmith One"/>
              </a:defRPr>
            </a:lvl1pPr>
            <a:lvl2pPr lvl="1" rtl="0">
              <a:spcBef>
                <a:spcPts val="0"/>
              </a:spcBef>
              <a:spcAft>
                <a:spcPts val="0"/>
              </a:spcAft>
              <a:buSzPts val="2000"/>
              <a:buFont typeface="Hammersmith One"/>
              <a:buNone/>
              <a:defRPr sz="2000">
                <a:latin typeface="Hammersmith One"/>
                <a:ea typeface="Hammersmith One"/>
                <a:cs typeface="Hammersmith One"/>
                <a:sym typeface="Hammersmith One"/>
              </a:defRPr>
            </a:lvl2pPr>
            <a:lvl3pPr lvl="2" rtl="0">
              <a:spcBef>
                <a:spcPts val="0"/>
              </a:spcBef>
              <a:spcAft>
                <a:spcPts val="0"/>
              </a:spcAft>
              <a:buSzPts val="2000"/>
              <a:buFont typeface="Hammersmith One"/>
              <a:buNone/>
              <a:defRPr sz="2000">
                <a:latin typeface="Hammersmith One"/>
                <a:ea typeface="Hammersmith One"/>
                <a:cs typeface="Hammersmith One"/>
                <a:sym typeface="Hammersmith One"/>
              </a:defRPr>
            </a:lvl3pPr>
            <a:lvl4pPr lvl="3" rtl="0">
              <a:spcBef>
                <a:spcPts val="0"/>
              </a:spcBef>
              <a:spcAft>
                <a:spcPts val="0"/>
              </a:spcAft>
              <a:buSzPts val="2000"/>
              <a:buFont typeface="Hammersmith One"/>
              <a:buNone/>
              <a:defRPr sz="2000">
                <a:latin typeface="Hammersmith One"/>
                <a:ea typeface="Hammersmith One"/>
                <a:cs typeface="Hammersmith One"/>
                <a:sym typeface="Hammersmith One"/>
              </a:defRPr>
            </a:lvl4pPr>
            <a:lvl5pPr lvl="4" rtl="0">
              <a:spcBef>
                <a:spcPts val="0"/>
              </a:spcBef>
              <a:spcAft>
                <a:spcPts val="0"/>
              </a:spcAft>
              <a:buSzPts val="2000"/>
              <a:buFont typeface="Hammersmith One"/>
              <a:buNone/>
              <a:defRPr sz="2000">
                <a:latin typeface="Hammersmith One"/>
                <a:ea typeface="Hammersmith One"/>
                <a:cs typeface="Hammersmith One"/>
                <a:sym typeface="Hammersmith One"/>
              </a:defRPr>
            </a:lvl5pPr>
            <a:lvl6pPr lvl="5" rtl="0">
              <a:spcBef>
                <a:spcPts val="0"/>
              </a:spcBef>
              <a:spcAft>
                <a:spcPts val="0"/>
              </a:spcAft>
              <a:buSzPts val="2000"/>
              <a:buFont typeface="Hammersmith One"/>
              <a:buNone/>
              <a:defRPr sz="2000">
                <a:latin typeface="Hammersmith One"/>
                <a:ea typeface="Hammersmith One"/>
                <a:cs typeface="Hammersmith One"/>
                <a:sym typeface="Hammersmith One"/>
              </a:defRPr>
            </a:lvl6pPr>
            <a:lvl7pPr lvl="6" rtl="0">
              <a:spcBef>
                <a:spcPts val="0"/>
              </a:spcBef>
              <a:spcAft>
                <a:spcPts val="0"/>
              </a:spcAft>
              <a:buSzPts val="2000"/>
              <a:buFont typeface="Hammersmith One"/>
              <a:buNone/>
              <a:defRPr sz="2000">
                <a:latin typeface="Hammersmith One"/>
                <a:ea typeface="Hammersmith One"/>
                <a:cs typeface="Hammersmith One"/>
                <a:sym typeface="Hammersmith One"/>
              </a:defRPr>
            </a:lvl7pPr>
            <a:lvl8pPr lvl="7" rtl="0">
              <a:spcBef>
                <a:spcPts val="0"/>
              </a:spcBef>
              <a:spcAft>
                <a:spcPts val="0"/>
              </a:spcAft>
              <a:buSzPts val="2000"/>
              <a:buFont typeface="Hammersmith One"/>
              <a:buNone/>
              <a:defRPr sz="2000">
                <a:latin typeface="Hammersmith One"/>
                <a:ea typeface="Hammersmith One"/>
                <a:cs typeface="Hammersmith One"/>
                <a:sym typeface="Hammersmith One"/>
              </a:defRPr>
            </a:lvl8pPr>
            <a:lvl9pPr lvl="8" rtl="0">
              <a:spcBef>
                <a:spcPts val="0"/>
              </a:spcBef>
              <a:spcAft>
                <a:spcPts val="0"/>
              </a:spcAft>
              <a:buSzPts val="2000"/>
              <a:buFont typeface="Hammersmith One"/>
              <a:buNone/>
              <a:defRPr sz="2000">
                <a:latin typeface="Hammersmith One"/>
                <a:ea typeface="Hammersmith One"/>
                <a:cs typeface="Hammersmith One"/>
                <a:sym typeface="Hammersmith One"/>
              </a:defRPr>
            </a:lvl9pPr>
          </a:lstStyle>
          <a:p>
            <a:endParaRPr/>
          </a:p>
        </p:txBody>
      </p:sp>
      <p:sp>
        <p:nvSpPr>
          <p:cNvPr id="220" name="Google Shape;220;p13">
            <a:hlinkClick r:id="rId5" action="ppaction://hlinksldjump"/>
          </p:cNvPr>
          <p:cNvSpPr txBox="1">
            <a:spLocks noGrp="1"/>
          </p:cNvSpPr>
          <p:nvPr>
            <p:ph type="subTitle" idx="6"/>
          </p:nvPr>
        </p:nvSpPr>
        <p:spPr>
          <a:xfrm>
            <a:off x="3905700" y="2992287"/>
            <a:ext cx="1923600" cy="4545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2000"/>
              <a:buFont typeface="Hammersmith One"/>
              <a:buNone/>
              <a:defRPr sz="2000" b="1">
                <a:solidFill>
                  <a:schemeClr val="accent2"/>
                </a:solidFill>
                <a:latin typeface="Hammersmith One"/>
                <a:ea typeface="Hammersmith One"/>
                <a:cs typeface="Hammersmith One"/>
                <a:sym typeface="Hammersmith One"/>
              </a:defRPr>
            </a:lvl1pPr>
            <a:lvl2pPr lvl="1" rtl="0">
              <a:spcBef>
                <a:spcPts val="0"/>
              </a:spcBef>
              <a:spcAft>
                <a:spcPts val="0"/>
              </a:spcAft>
              <a:buSzPts val="2000"/>
              <a:buFont typeface="Hammersmith One"/>
              <a:buNone/>
              <a:defRPr sz="2000">
                <a:latin typeface="Hammersmith One"/>
                <a:ea typeface="Hammersmith One"/>
                <a:cs typeface="Hammersmith One"/>
                <a:sym typeface="Hammersmith One"/>
              </a:defRPr>
            </a:lvl2pPr>
            <a:lvl3pPr lvl="2" rtl="0">
              <a:spcBef>
                <a:spcPts val="0"/>
              </a:spcBef>
              <a:spcAft>
                <a:spcPts val="0"/>
              </a:spcAft>
              <a:buSzPts val="2000"/>
              <a:buFont typeface="Hammersmith One"/>
              <a:buNone/>
              <a:defRPr sz="2000">
                <a:latin typeface="Hammersmith One"/>
                <a:ea typeface="Hammersmith One"/>
                <a:cs typeface="Hammersmith One"/>
                <a:sym typeface="Hammersmith One"/>
              </a:defRPr>
            </a:lvl3pPr>
            <a:lvl4pPr lvl="3" rtl="0">
              <a:spcBef>
                <a:spcPts val="0"/>
              </a:spcBef>
              <a:spcAft>
                <a:spcPts val="0"/>
              </a:spcAft>
              <a:buSzPts val="2000"/>
              <a:buFont typeface="Hammersmith One"/>
              <a:buNone/>
              <a:defRPr sz="2000">
                <a:latin typeface="Hammersmith One"/>
                <a:ea typeface="Hammersmith One"/>
                <a:cs typeface="Hammersmith One"/>
                <a:sym typeface="Hammersmith One"/>
              </a:defRPr>
            </a:lvl4pPr>
            <a:lvl5pPr lvl="4" rtl="0">
              <a:spcBef>
                <a:spcPts val="0"/>
              </a:spcBef>
              <a:spcAft>
                <a:spcPts val="0"/>
              </a:spcAft>
              <a:buSzPts val="2000"/>
              <a:buFont typeface="Hammersmith One"/>
              <a:buNone/>
              <a:defRPr sz="2000">
                <a:latin typeface="Hammersmith One"/>
                <a:ea typeface="Hammersmith One"/>
                <a:cs typeface="Hammersmith One"/>
                <a:sym typeface="Hammersmith One"/>
              </a:defRPr>
            </a:lvl5pPr>
            <a:lvl6pPr lvl="5" rtl="0">
              <a:spcBef>
                <a:spcPts val="0"/>
              </a:spcBef>
              <a:spcAft>
                <a:spcPts val="0"/>
              </a:spcAft>
              <a:buSzPts val="2000"/>
              <a:buFont typeface="Hammersmith One"/>
              <a:buNone/>
              <a:defRPr sz="2000">
                <a:latin typeface="Hammersmith One"/>
                <a:ea typeface="Hammersmith One"/>
                <a:cs typeface="Hammersmith One"/>
                <a:sym typeface="Hammersmith One"/>
              </a:defRPr>
            </a:lvl6pPr>
            <a:lvl7pPr lvl="6" rtl="0">
              <a:spcBef>
                <a:spcPts val="0"/>
              </a:spcBef>
              <a:spcAft>
                <a:spcPts val="0"/>
              </a:spcAft>
              <a:buSzPts val="2000"/>
              <a:buFont typeface="Hammersmith One"/>
              <a:buNone/>
              <a:defRPr sz="2000">
                <a:latin typeface="Hammersmith One"/>
                <a:ea typeface="Hammersmith One"/>
                <a:cs typeface="Hammersmith One"/>
                <a:sym typeface="Hammersmith One"/>
              </a:defRPr>
            </a:lvl7pPr>
            <a:lvl8pPr lvl="7" rtl="0">
              <a:spcBef>
                <a:spcPts val="0"/>
              </a:spcBef>
              <a:spcAft>
                <a:spcPts val="0"/>
              </a:spcAft>
              <a:buSzPts val="2000"/>
              <a:buFont typeface="Hammersmith One"/>
              <a:buNone/>
              <a:defRPr sz="2000">
                <a:latin typeface="Hammersmith One"/>
                <a:ea typeface="Hammersmith One"/>
                <a:cs typeface="Hammersmith One"/>
                <a:sym typeface="Hammersmith One"/>
              </a:defRPr>
            </a:lvl8pPr>
            <a:lvl9pPr lvl="8" rtl="0">
              <a:spcBef>
                <a:spcPts val="0"/>
              </a:spcBef>
              <a:spcAft>
                <a:spcPts val="0"/>
              </a:spcAft>
              <a:buSzPts val="2000"/>
              <a:buFont typeface="Hammersmith One"/>
              <a:buNone/>
              <a:defRPr sz="2000">
                <a:latin typeface="Hammersmith One"/>
                <a:ea typeface="Hammersmith One"/>
                <a:cs typeface="Hammersmith One"/>
                <a:sym typeface="Hammersmith One"/>
              </a:defRPr>
            </a:lvl9pPr>
          </a:lstStyle>
          <a:p>
            <a:endParaRPr/>
          </a:p>
        </p:txBody>
      </p:sp>
      <p:sp>
        <p:nvSpPr>
          <p:cNvPr id="221" name="Google Shape;221;p13"/>
          <p:cNvSpPr txBox="1">
            <a:spLocks noGrp="1"/>
          </p:cNvSpPr>
          <p:nvPr>
            <p:ph type="subTitle" idx="7"/>
          </p:nvPr>
        </p:nvSpPr>
        <p:spPr>
          <a:xfrm>
            <a:off x="1391100" y="1825209"/>
            <a:ext cx="1923600" cy="10293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1800"/>
              <a:buNone/>
              <a:defRPr sz="1600">
                <a:solidFill>
                  <a:srgbClr val="000000"/>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22" name="Google Shape;222;p13"/>
          <p:cNvSpPr txBox="1">
            <a:spLocks noGrp="1"/>
          </p:cNvSpPr>
          <p:nvPr>
            <p:ph type="subTitle" idx="8"/>
          </p:nvPr>
        </p:nvSpPr>
        <p:spPr>
          <a:xfrm>
            <a:off x="3905700" y="1825209"/>
            <a:ext cx="1923600" cy="10293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1800"/>
              <a:buNone/>
              <a:defRPr sz="1600">
                <a:solidFill>
                  <a:srgbClr val="000000"/>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23" name="Google Shape;223;p13">
            <a:hlinkClick r:id="rId2" action="ppaction://hlinksldjump"/>
          </p:cNvPr>
          <p:cNvSpPr txBox="1">
            <a:spLocks noGrp="1"/>
          </p:cNvSpPr>
          <p:nvPr>
            <p:ph type="title" idx="9" hasCustomPrompt="1"/>
          </p:nvPr>
        </p:nvSpPr>
        <p:spPr>
          <a:xfrm>
            <a:off x="792175" y="1434475"/>
            <a:ext cx="596400" cy="4113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1800"/>
              <a:buNone/>
              <a:defRPr sz="2400">
                <a:solidFill>
                  <a:schemeClr val="accent5"/>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r>
              <a:t>xx%</a:t>
            </a:r>
          </a:p>
        </p:txBody>
      </p:sp>
      <p:sp>
        <p:nvSpPr>
          <p:cNvPr id="224" name="Google Shape;224;p13">
            <a:hlinkClick r:id="rId3" action="ppaction://hlinksldjump"/>
          </p:cNvPr>
          <p:cNvSpPr txBox="1">
            <a:spLocks noGrp="1"/>
          </p:cNvSpPr>
          <p:nvPr>
            <p:ph type="title" idx="13" hasCustomPrompt="1"/>
          </p:nvPr>
        </p:nvSpPr>
        <p:spPr>
          <a:xfrm>
            <a:off x="3314700" y="1434475"/>
            <a:ext cx="596400" cy="4113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1800"/>
              <a:buNone/>
              <a:defRPr sz="2400">
                <a:solidFill>
                  <a:schemeClr val="accent5"/>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r>
              <a:t>xx%</a:t>
            </a:r>
          </a:p>
        </p:txBody>
      </p:sp>
      <p:sp>
        <p:nvSpPr>
          <p:cNvPr id="225" name="Google Shape;225;p13">
            <a:hlinkClick r:id="rId4" action="ppaction://hlinksldjump"/>
          </p:cNvPr>
          <p:cNvSpPr txBox="1">
            <a:spLocks noGrp="1"/>
          </p:cNvSpPr>
          <p:nvPr>
            <p:ph type="title" idx="14" hasCustomPrompt="1"/>
          </p:nvPr>
        </p:nvSpPr>
        <p:spPr>
          <a:xfrm>
            <a:off x="792175" y="2992276"/>
            <a:ext cx="596400" cy="4113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1800"/>
              <a:buNone/>
              <a:defRPr sz="2400">
                <a:solidFill>
                  <a:schemeClr val="accent5"/>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r>
              <a:t>xx%</a:t>
            </a:r>
          </a:p>
        </p:txBody>
      </p:sp>
      <p:sp>
        <p:nvSpPr>
          <p:cNvPr id="226" name="Google Shape;226;p13">
            <a:hlinkClick r:id="rId5" action="ppaction://hlinksldjump"/>
          </p:cNvPr>
          <p:cNvSpPr txBox="1">
            <a:spLocks noGrp="1"/>
          </p:cNvSpPr>
          <p:nvPr>
            <p:ph type="title" idx="15" hasCustomPrompt="1"/>
          </p:nvPr>
        </p:nvSpPr>
        <p:spPr>
          <a:xfrm>
            <a:off x="3314700" y="2992276"/>
            <a:ext cx="596400" cy="4113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1800"/>
              <a:buNone/>
              <a:defRPr sz="2400">
                <a:solidFill>
                  <a:schemeClr val="accent5"/>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r>
              <a:t>xx%</a:t>
            </a:r>
          </a:p>
        </p:txBody>
      </p:sp>
      <p:sp>
        <p:nvSpPr>
          <p:cNvPr id="227" name="Google Shape;227;p13"/>
          <p:cNvSpPr txBox="1">
            <a:spLocks noGrp="1"/>
          </p:cNvSpPr>
          <p:nvPr>
            <p:ph type="subTitle" idx="16"/>
          </p:nvPr>
        </p:nvSpPr>
        <p:spPr>
          <a:xfrm>
            <a:off x="6428225" y="3380175"/>
            <a:ext cx="1923600" cy="10293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1800"/>
              <a:buNone/>
              <a:defRPr sz="1600">
                <a:solidFill>
                  <a:srgbClr val="000000"/>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28" name="Google Shape;228;p13">
            <a:hlinkClick r:id="rId6" action="ppaction://hlinksldjump"/>
          </p:cNvPr>
          <p:cNvSpPr txBox="1">
            <a:spLocks noGrp="1"/>
          </p:cNvSpPr>
          <p:nvPr>
            <p:ph type="subTitle" idx="17"/>
          </p:nvPr>
        </p:nvSpPr>
        <p:spPr>
          <a:xfrm>
            <a:off x="6428225" y="1434475"/>
            <a:ext cx="1923600" cy="4545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2000"/>
              <a:buFont typeface="Hammersmith One"/>
              <a:buNone/>
              <a:defRPr sz="2000" b="1">
                <a:solidFill>
                  <a:schemeClr val="accent2"/>
                </a:solidFill>
                <a:latin typeface="Hammersmith One"/>
                <a:ea typeface="Hammersmith One"/>
                <a:cs typeface="Hammersmith One"/>
                <a:sym typeface="Hammersmith One"/>
              </a:defRPr>
            </a:lvl1pPr>
            <a:lvl2pPr lvl="1" rtl="0">
              <a:spcBef>
                <a:spcPts val="0"/>
              </a:spcBef>
              <a:spcAft>
                <a:spcPts val="0"/>
              </a:spcAft>
              <a:buSzPts val="2000"/>
              <a:buFont typeface="Hammersmith One"/>
              <a:buNone/>
              <a:defRPr sz="2000">
                <a:latin typeface="Hammersmith One"/>
                <a:ea typeface="Hammersmith One"/>
                <a:cs typeface="Hammersmith One"/>
                <a:sym typeface="Hammersmith One"/>
              </a:defRPr>
            </a:lvl2pPr>
            <a:lvl3pPr lvl="2" rtl="0">
              <a:spcBef>
                <a:spcPts val="0"/>
              </a:spcBef>
              <a:spcAft>
                <a:spcPts val="0"/>
              </a:spcAft>
              <a:buSzPts val="2000"/>
              <a:buFont typeface="Hammersmith One"/>
              <a:buNone/>
              <a:defRPr sz="2000">
                <a:latin typeface="Hammersmith One"/>
                <a:ea typeface="Hammersmith One"/>
                <a:cs typeface="Hammersmith One"/>
                <a:sym typeface="Hammersmith One"/>
              </a:defRPr>
            </a:lvl3pPr>
            <a:lvl4pPr lvl="3" rtl="0">
              <a:spcBef>
                <a:spcPts val="0"/>
              </a:spcBef>
              <a:spcAft>
                <a:spcPts val="0"/>
              </a:spcAft>
              <a:buSzPts val="2000"/>
              <a:buFont typeface="Hammersmith One"/>
              <a:buNone/>
              <a:defRPr sz="2000">
                <a:latin typeface="Hammersmith One"/>
                <a:ea typeface="Hammersmith One"/>
                <a:cs typeface="Hammersmith One"/>
                <a:sym typeface="Hammersmith One"/>
              </a:defRPr>
            </a:lvl4pPr>
            <a:lvl5pPr lvl="4" rtl="0">
              <a:spcBef>
                <a:spcPts val="0"/>
              </a:spcBef>
              <a:spcAft>
                <a:spcPts val="0"/>
              </a:spcAft>
              <a:buSzPts val="2000"/>
              <a:buFont typeface="Hammersmith One"/>
              <a:buNone/>
              <a:defRPr sz="2000">
                <a:latin typeface="Hammersmith One"/>
                <a:ea typeface="Hammersmith One"/>
                <a:cs typeface="Hammersmith One"/>
                <a:sym typeface="Hammersmith One"/>
              </a:defRPr>
            </a:lvl5pPr>
            <a:lvl6pPr lvl="5" rtl="0">
              <a:spcBef>
                <a:spcPts val="0"/>
              </a:spcBef>
              <a:spcAft>
                <a:spcPts val="0"/>
              </a:spcAft>
              <a:buSzPts val="2000"/>
              <a:buFont typeface="Hammersmith One"/>
              <a:buNone/>
              <a:defRPr sz="2000">
                <a:latin typeface="Hammersmith One"/>
                <a:ea typeface="Hammersmith One"/>
                <a:cs typeface="Hammersmith One"/>
                <a:sym typeface="Hammersmith One"/>
              </a:defRPr>
            </a:lvl6pPr>
            <a:lvl7pPr lvl="6" rtl="0">
              <a:spcBef>
                <a:spcPts val="0"/>
              </a:spcBef>
              <a:spcAft>
                <a:spcPts val="0"/>
              </a:spcAft>
              <a:buSzPts val="2000"/>
              <a:buFont typeface="Hammersmith One"/>
              <a:buNone/>
              <a:defRPr sz="2000">
                <a:latin typeface="Hammersmith One"/>
                <a:ea typeface="Hammersmith One"/>
                <a:cs typeface="Hammersmith One"/>
                <a:sym typeface="Hammersmith One"/>
              </a:defRPr>
            </a:lvl7pPr>
            <a:lvl8pPr lvl="7" rtl="0">
              <a:spcBef>
                <a:spcPts val="0"/>
              </a:spcBef>
              <a:spcAft>
                <a:spcPts val="0"/>
              </a:spcAft>
              <a:buSzPts val="2000"/>
              <a:buFont typeface="Hammersmith One"/>
              <a:buNone/>
              <a:defRPr sz="2000">
                <a:latin typeface="Hammersmith One"/>
                <a:ea typeface="Hammersmith One"/>
                <a:cs typeface="Hammersmith One"/>
                <a:sym typeface="Hammersmith One"/>
              </a:defRPr>
            </a:lvl8pPr>
            <a:lvl9pPr lvl="8" rtl="0">
              <a:spcBef>
                <a:spcPts val="0"/>
              </a:spcBef>
              <a:spcAft>
                <a:spcPts val="0"/>
              </a:spcAft>
              <a:buSzPts val="2000"/>
              <a:buFont typeface="Hammersmith One"/>
              <a:buNone/>
              <a:defRPr sz="2000">
                <a:latin typeface="Hammersmith One"/>
                <a:ea typeface="Hammersmith One"/>
                <a:cs typeface="Hammersmith One"/>
                <a:sym typeface="Hammersmith One"/>
              </a:defRPr>
            </a:lvl9pPr>
          </a:lstStyle>
          <a:p>
            <a:endParaRPr/>
          </a:p>
        </p:txBody>
      </p:sp>
      <p:sp>
        <p:nvSpPr>
          <p:cNvPr id="229" name="Google Shape;229;p13">
            <a:hlinkClick r:id="rId7" action="ppaction://hlinksldjump"/>
          </p:cNvPr>
          <p:cNvSpPr txBox="1">
            <a:spLocks noGrp="1"/>
          </p:cNvSpPr>
          <p:nvPr>
            <p:ph type="subTitle" idx="18"/>
          </p:nvPr>
        </p:nvSpPr>
        <p:spPr>
          <a:xfrm>
            <a:off x="6428225" y="2992287"/>
            <a:ext cx="1923600" cy="4545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2000"/>
              <a:buFont typeface="Hammersmith One"/>
              <a:buNone/>
              <a:defRPr sz="2000" b="1">
                <a:solidFill>
                  <a:schemeClr val="accent2"/>
                </a:solidFill>
                <a:latin typeface="Hammersmith One"/>
                <a:ea typeface="Hammersmith One"/>
                <a:cs typeface="Hammersmith One"/>
                <a:sym typeface="Hammersmith One"/>
              </a:defRPr>
            </a:lvl1pPr>
            <a:lvl2pPr lvl="1" rtl="0">
              <a:spcBef>
                <a:spcPts val="0"/>
              </a:spcBef>
              <a:spcAft>
                <a:spcPts val="0"/>
              </a:spcAft>
              <a:buSzPts val="2000"/>
              <a:buFont typeface="Hammersmith One"/>
              <a:buNone/>
              <a:defRPr sz="2000">
                <a:latin typeface="Hammersmith One"/>
                <a:ea typeface="Hammersmith One"/>
                <a:cs typeface="Hammersmith One"/>
                <a:sym typeface="Hammersmith One"/>
              </a:defRPr>
            </a:lvl2pPr>
            <a:lvl3pPr lvl="2" rtl="0">
              <a:spcBef>
                <a:spcPts val="0"/>
              </a:spcBef>
              <a:spcAft>
                <a:spcPts val="0"/>
              </a:spcAft>
              <a:buSzPts val="2000"/>
              <a:buFont typeface="Hammersmith One"/>
              <a:buNone/>
              <a:defRPr sz="2000">
                <a:latin typeface="Hammersmith One"/>
                <a:ea typeface="Hammersmith One"/>
                <a:cs typeface="Hammersmith One"/>
                <a:sym typeface="Hammersmith One"/>
              </a:defRPr>
            </a:lvl3pPr>
            <a:lvl4pPr lvl="3" rtl="0">
              <a:spcBef>
                <a:spcPts val="0"/>
              </a:spcBef>
              <a:spcAft>
                <a:spcPts val="0"/>
              </a:spcAft>
              <a:buSzPts val="2000"/>
              <a:buFont typeface="Hammersmith One"/>
              <a:buNone/>
              <a:defRPr sz="2000">
                <a:latin typeface="Hammersmith One"/>
                <a:ea typeface="Hammersmith One"/>
                <a:cs typeface="Hammersmith One"/>
                <a:sym typeface="Hammersmith One"/>
              </a:defRPr>
            </a:lvl4pPr>
            <a:lvl5pPr lvl="4" rtl="0">
              <a:spcBef>
                <a:spcPts val="0"/>
              </a:spcBef>
              <a:spcAft>
                <a:spcPts val="0"/>
              </a:spcAft>
              <a:buSzPts val="2000"/>
              <a:buFont typeface="Hammersmith One"/>
              <a:buNone/>
              <a:defRPr sz="2000">
                <a:latin typeface="Hammersmith One"/>
                <a:ea typeface="Hammersmith One"/>
                <a:cs typeface="Hammersmith One"/>
                <a:sym typeface="Hammersmith One"/>
              </a:defRPr>
            </a:lvl5pPr>
            <a:lvl6pPr lvl="5" rtl="0">
              <a:spcBef>
                <a:spcPts val="0"/>
              </a:spcBef>
              <a:spcAft>
                <a:spcPts val="0"/>
              </a:spcAft>
              <a:buSzPts val="2000"/>
              <a:buFont typeface="Hammersmith One"/>
              <a:buNone/>
              <a:defRPr sz="2000">
                <a:latin typeface="Hammersmith One"/>
                <a:ea typeface="Hammersmith One"/>
                <a:cs typeface="Hammersmith One"/>
                <a:sym typeface="Hammersmith One"/>
              </a:defRPr>
            </a:lvl6pPr>
            <a:lvl7pPr lvl="6" rtl="0">
              <a:spcBef>
                <a:spcPts val="0"/>
              </a:spcBef>
              <a:spcAft>
                <a:spcPts val="0"/>
              </a:spcAft>
              <a:buSzPts val="2000"/>
              <a:buFont typeface="Hammersmith One"/>
              <a:buNone/>
              <a:defRPr sz="2000">
                <a:latin typeface="Hammersmith One"/>
                <a:ea typeface="Hammersmith One"/>
                <a:cs typeface="Hammersmith One"/>
                <a:sym typeface="Hammersmith One"/>
              </a:defRPr>
            </a:lvl7pPr>
            <a:lvl8pPr lvl="7" rtl="0">
              <a:spcBef>
                <a:spcPts val="0"/>
              </a:spcBef>
              <a:spcAft>
                <a:spcPts val="0"/>
              </a:spcAft>
              <a:buSzPts val="2000"/>
              <a:buFont typeface="Hammersmith One"/>
              <a:buNone/>
              <a:defRPr sz="2000">
                <a:latin typeface="Hammersmith One"/>
                <a:ea typeface="Hammersmith One"/>
                <a:cs typeface="Hammersmith One"/>
                <a:sym typeface="Hammersmith One"/>
              </a:defRPr>
            </a:lvl8pPr>
            <a:lvl9pPr lvl="8" rtl="0">
              <a:spcBef>
                <a:spcPts val="0"/>
              </a:spcBef>
              <a:spcAft>
                <a:spcPts val="0"/>
              </a:spcAft>
              <a:buSzPts val="2000"/>
              <a:buFont typeface="Hammersmith One"/>
              <a:buNone/>
              <a:defRPr sz="2000">
                <a:latin typeface="Hammersmith One"/>
                <a:ea typeface="Hammersmith One"/>
                <a:cs typeface="Hammersmith One"/>
                <a:sym typeface="Hammersmith One"/>
              </a:defRPr>
            </a:lvl9pPr>
          </a:lstStyle>
          <a:p>
            <a:endParaRPr/>
          </a:p>
        </p:txBody>
      </p:sp>
      <p:sp>
        <p:nvSpPr>
          <p:cNvPr id="230" name="Google Shape;230;p13"/>
          <p:cNvSpPr txBox="1">
            <a:spLocks noGrp="1"/>
          </p:cNvSpPr>
          <p:nvPr>
            <p:ph type="subTitle" idx="19"/>
          </p:nvPr>
        </p:nvSpPr>
        <p:spPr>
          <a:xfrm>
            <a:off x="6428225" y="1825209"/>
            <a:ext cx="1923600" cy="10293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1800"/>
              <a:buNone/>
              <a:defRPr sz="1600">
                <a:solidFill>
                  <a:srgbClr val="000000"/>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31" name="Google Shape;231;p13">
            <a:hlinkClick r:id="rId6" action="ppaction://hlinksldjump"/>
          </p:cNvPr>
          <p:cNvSpPr txBox="1">
            <a:spLocks noGrp="1"/>
          </p:cNvSpPr>
          <p:nvPr>
            <p:ph type="title" idx="20" hasCustomPrompt="1"/>
          </p:nvPr>
        </p:nvSpPr>
        <p:spPr>
          <a:xfrm>
            <a:off x="5837225" y="1434475"/>
            <a:ext cx="596400" cy="4113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1800"/>
              <a:buNone/>
              <a:defRPr sz="2400">
                <a:solidFill>
                  <a:schemeClr val="accent5"/>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r>
              <a:t>xx%</a:t>
            </a:r>
          </a:p>
        </p:txBody>
      </p:sp>
      <p:sp>
        <p:nvSpPr>
          <p:cNvPr id="232" name="Google Shape;232;p13">
            <a:hlinkClick r:id="rId7" action="ppaction://hlinksldjump"/>
          </p:cNvPr>
          <p:cNvSpPr txBox="1">
            <a:spLocks noGrp="1"/>
          </p:cNvSpPr>
          <p:nvPr>
            <p:ph type="title" idx="21" hasCustomPrompt="1"/>
          </p:nvPr>
        </p:nvSpPr>
        <p:spPr>
          <a:xfrm>
            <a:off x="5837225" y="2992276"/>
            <a:ext cx="596400" cy="4113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1800"/>
              <a:buNone/>
              <a:defRPr sz="2400">
                <a:solidFill>
                  <a:schemeClr val="accent5"/>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r>
              <a:t>xx%</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three columns 1">
  <p:cSld name="CUSTOM_47">
    <p:spTree>
      <p:nvGrpSpPr>
        <p:cNvPr id="1" name="Shape 949"/>
        <p:cNvGrpSpPr/>
        <p:nvPr/>
      </p:nvGrpSpPr>
      <p:grpSpPr>
        <a:xfrm>
          <a:off x="0" y="0"/>
          <a:ext cx="0" cy="0"/>
          <a:chOff x="0" y="0"/>
          <a:chExt cx="0" cy="0"/>
        </a:xfrm>
      </p:grpSpPr>
      <p:grpSp>
        <p:nvGrpSpPr>
          <p:cNvPr id="950" name="Google Shape;950;p38"/>
          <p:cNvGrpSpPr/>
          <p:nvPr/>
        </p:nvGrpSpPr>
        <p:grpSpPr>
          <a:xfrm flipH="1">
            <a:off x="6914055" y="-80449"/>
            <a:ext cx="2277317" cy="5304377"/>
            <a:chOff x="224725" y="566950"/>
            <a:chExt cx="1850875" cy="4311100"/>
          </a:xfrm>
        </p:grpSpPr>
        <p:sp>
          <p:nvSpPr>
            <p:cNvPr id="951" name="Google Shape;951;p38"/>
            <p:cNvSpPr/>
            <p:nvPr/>
          </p:nvSpPr>
          <p:spPr>
            <a:xfrm>
              <a:off x="1914975" y="566950"/>
              <a:ext cx="160625" cy="2033000"/>
            </a:xfrm>
            <a:custGeom>
              <a:avLst/>
              <a:gdLst/>
              <a:ahLst/>
              <a:cxnLst/>
              <a:rect l="l" t="t" r="r" b="b"/>
              <a:pathLst>
                <a:path w="6425" h="81320" extrusionOk="0">
                  <a:moveTo>
                    <a:pt x="126" y="1"/>
                  </a:moveTo>
                  <a:cubicBezTo>
                    <a:pt x="81" y="1"/>
                    <a:pt x="44" y="24"/>
                    <a:pt x="27" y="57"/>
                  </a:cubicBezTo>
                  <a:cubicBezTo>
                    <a:pt x="27" y="84"/>
                    <a:pt x="27" y="110"/>
                    <a:pt x="27" y="137"/>
                  </a:cubicBezTo>
                  <a:cubicBezTo>
                    <a:pt x="27" y="164"/>
                    <a:pt x="27" y="217"/>
                    <a:pt x="81" y="244"/>
                  </a:cubicBezTo>
                  <a:cubicBezTo>
                    <a:pt x="1821" y="1261"/>
                    <a:pt x="2972" y="3188"/>
                    <a:pt x="2945" y="5035"/>
                  </a:cubicBezTo>
                  <a:cubicBezTo>
                    <a:pt x="2945" y="5089"/>
                    <a:pt x="2972" y="5142"/>
                    <a:pt x="2998" y="5169"/>
                  </a:cubicBezTo>
                  <a:cubicBezTo>
                    <a:pt x="4952" y="6133"/>
                    <a:pt x="6157" y="8086"/>
                    <a:pt x="6157" y="10255"/>
                  </a:cubicBezTo>
                  <a:cubicBezTo>
                    <a:pt x="6157" y="12449"/>
                    <a:pt x="4952" y="14403"/>
                    <a:pt x="2998" y="15367"/>
                  </a:cubicBezTo>
                  <a:cubicBezTo>
                    <a:pt x="2945" y="15394"/>
                    <a:pt x="2945" y="15447"/>
                    <a:pt x="2945" y="15501"/>
                  </a:cubicBezTo>
                  <a:cubicBezTo>
                    <a:pt x="2998" y="17321"/>
                    <a:pt x="1848" y="19248"/>
                    <a:pt x="108" y="20292"/>
                  </a:cubicBezTo>
                  <a:cubicBezTo>
                    <a:pt x="54" y="20292"/>
                    <a:pt x="27" y="20318"/>
                    <a:pt x="27" y="20372"/>
                  </a:cubicBezTo>
                  <a:cubicBezTo>
                    <a:pt x="1" y="20425"/>
                    <a:pt x="27" y="20479"/>
                    <a:pt x="81" y="20506"/>
                  </a:cubicBezTo>
                  <a:cubicBezTo>
                    <a:pt x="1794" y="21496"/>
                    <a:pt x="2865" y="23316"/>
                    <a:pt x="2945" y="25324"/>
                  </a:cubicBezTo>
                  <a:cubicBezTo>
                    <a:pt x="2945" y="25350"/>
                    <a:pt x="2972" y="25404"/>
                    <a:pt x="2998" y="25431"/>
                  </a:cubicBezTo>
                  <a:cubicBezTo>
                    <a:pt x="4952" y="26394"/>
                    <a:pt x="6157" y="28348"/>
                    <a:pt x="6157" y="30543"/>
                  </a:cubicBezTo>
                  <a:cubicBezTo>
                    <a:pt x="6157" y="32711"/>
                    <a:pt x="4952" y="34665"/>
                    <a:pt x="2998" y="35628"/>
                  </a:cubicBezTo>
                  <a:cubicBezTo>
                    <a:pt x="2945" y="35655"/>
                    <a:pt x="2918" y="35709"/>
                    <a:pt x="2945" y="35762"/>
                  </a:cubicBezTo>
                  <a:cubicBezTo>
                    <a:pt x="3106" y="37823"/>
                    <a:pt x="1633" y="39643"/>
                    <a:pt x="108" y="40553"/>
                  </a:cubicBezTo>
                  <a:cubicBezTo>
                    <a:pt x="54" y="40553"/>
                    <a:pt x="27" y="40580"/>
                    <a:pt x="27" y="40633"/>
                  </a:cubicBezTo>
                  <a:cubicBezTo>
                    <a:pt x="1" y="40687"/>
                    <a:pt x="27" y="40741"/>
                    <a:pt x="81" y="40767"/>
                  </a:cubicBezTo>
                  <a:cubicBezTo>
                    <a:pt x="1821" y="41784"/>
                    <a:pt x="2945" y="43658"/>
                    <a:pt x="2945" y="45532"/>
                  </a:cubicBezTo>
                  <a:cubicBezTo>
                    <a:pt x="2945" y="45558"/>
                    <a:pt x="2945" y="45558"/>
                    <a:pt x="2945" y="45585"/>
                  </a:cubicBezTo>
                  <a:cubicBezTo>
                    <a:pt x="2945" y="45612"/>
                    <a:pt x="2972" y="45665"/>
                    <a:pt x="2998" y="45692"/>
                  </a:cubicBezTo>
                  <a:cubicBezTo>
                    <a:pt x="4952" y="46656"/>
                    <a:pt x="6157" y="48636"/>
                    <a:pt x="6157" y="50804"/>
                  </a:cubicBezTo>
                  <a:cubicBezTo>
                    <a:pt x="6157" y="52972"/>
                    <a:pt x="4952" y="54926"/>
                    <a:pt x="2998" y="55917"/>
                  </a:cubicBezTo>
                  <a:cubicBezTo>
                    <a:pt x="2972" y="55917"/>
                    <a:pt x="2945" y="55970"/>
                    <a:pt x="2945" y="56024"/>
                  </a:cubicBezTo>
                  <a:cubicBezTo>
                    <a:pt x="2891" y="58004"/>
                    <a:pt x="1821" y="59798"/>
                    <a:pt x="108" y="60815"/>
                  </a:cubicBezTo>
                  <a:cubicBezTo>
                    <a:pt x="54" y="60815"/>
                    <a:pt x="27" y="60868"/>
                    <a:pt x="27" y="60895"/>
                  </a:cubicBezTo>
                  <a:cubicBezTo>
                    <a:pt x="1" y="60949"/>
                    <a:pt x="27" y="61002"/>
                    <a:pt x="81" y="61029"/>
                  </a:cubicBezTo>
                  <a:cubicBezTo>
                    <a:pt x="1821" y="62046"/>
                    <a:pt x="2891" y="63839"/>
                    <a:pt x="2945" y="65847"/>
                  </a:cubicBezTo>
                  <a:cubicBezTo>
                    <a:pt x="2945" y="65900"/>
                    <a:pt x="2972" y="65927"/>
                    <a:pt x="2998" y="65954"/>
                  </a:cubicBezTo>
                  <a:cubicBezTo>
                    <a:pt x="4952" y="66944"/>
                    <a:pt x="6157" y="68898"/>
                    <a:pt x="6157" y="71066"/>
                  </a:cubicBezTo>
                  <a:cubicBezTo>
                    <a:pt x="6157" y="73234"/>
                    <a:pt x="4952" y="75188"/>
                    <a:pt x="2998" y="76178"/>
                  </a:cubicBezTo>
                  <a:cubicBezTo>
                    <a:pt x="2972" y="76178"/>
                    <a:pt x="2945" y="76232"/>
                    <a:pt x="2945" y="76285"/>
                  </a:cubicBezTo>
                  <a:cubicBezTo>
                    <a:pt x="2891" y="78266"/>
                    <a:pt x="1821" y="80086"/>
                    <a:pt x="81" y="81076"/>
                  </a:cubicBezTo>
                  <a:cubicBezTo>
                    <a:pt x="27" y="81130"/>
                    <a:pt x="1" y="81183"/>
                    <a:pt x="27" y="81264"/>
                  </a:cubicBezTo>
                  <a:cubicBezTo>
                    <a:pt x="61" y="81297"/>
                    <a:pt x="104" y="81320"/>
                    <a:pt x="145" y="81320"/>
                  </a:cubicBezTo>
                  <a:cubicBezTo>
                    <a:pt x="170" y="81320"/>
                    <a:pt x="194" y="81311"/>
                    <a:pt x="215" y="81290"/>
                  </a:cubicBezTo>
                  <a:cubicBezTo>
                    <a:pt x="2008" y="80273"/>
                    <a:pt x="3106" y="78427"/>
                    <a:pt x="3186" y="76366"/>
                  </a:cubicBezTo>
                  <a:cubicBezTo>
                    <a:pt x="5166" y="75322"/>
                    <a:pt x="6424" y="73314"/>
                    <a:pt x="6424" y="71066"/>
                  </a:cubicBezTo>
                  <a:cubicBezTo>
                    <a:pt x="6424" y="68818"/>
                    <a:pt x="5166" y="66784"/>
                    <a:pt x="3186" y="65766"/>
                  </a:cubicBezTo>
                  <a:cubicBezTo>
                    <a:pt x="3106" y="63786"/>
                    <a:pt x="2062" y="61992"/>
                    <a:pt x="375" y="60922"/>
                  </a:cubicBezTo>
                  <a:cubicBezTo>
                    <a:pt x="2062" y="59878"/>
                    <a:pt x="3106" y="58085"/>
                    <a:pt x="3186" y="56104"/>
                  </a:cubicBezTo>
                  <a:cubicBezTo>
                    <a:pt x="5166" y="55060"/>
                    <a:pt x="6424" y="53053"/>
                    <a:pt x="6424" y="50804"/>
                  </a:cubicBezTo>
                  <a:cubicBezTo>
                    <a:pt x="6424" y="48556"/>
                    <a:pt x="5166" y="46522"/>
                    <a:pt x="3186" y="45505"/>
                  </a:cubicBezTo>
                  <a:cubicBezTo>
                    <a:pt x="3159" y="43604"/>
                    <a:pt x="2088" y="41731"/>
                    <a:pt x="375" y="40660"/>
                  </a:cubicBezTo>
                  <a:cubicBezTo>
                    <a:pt x="1901" y="39723"/>
                    <a:pt x="3320" y="37877"/>
                    <a:pt x="3186" y="35816"/>
                  </a:cubicBezTo>
                  <a:cubicBezTo>
                    <a:pt x="5193" y="34799"/>
                    <a:pt x="6424" y="32764"/>
                    <a:pt x="6424" y="30543"/>
                  </a:cubicBezTo>
                  <a:cubicBezTo>
                    <a:pt x="6424" y="28295"/>
                    <a:pt x="5166" y="26260"/>
                    <a:pt x="3186" y="25243"/>
                  </a:cubicBezTo>
                  <a:cubicBezTo>
                    <a:pt x="3106" y="23236"/>
                    <a:pt x="2062" y="21443"/>
                    <a:pt x="375" y="20399"/>
                  </a:cubicBezTo>
                  <a:cubicBezTo>
                    <a:pt x="2088" y="19328"/>
                    <a:pt x="3186" y="17454"/>
                    <a:pt x="3186" y="15608"/>
                  </a:cubicBezTo>
                  <a:cubicBezTo>
                    <a:pt x="3186" y="15608"/>
                    <a:pt x="3186" y="15581"/>
                    <a:pt x="3186" y="15554"/>
                  </a:cubicBezTo>
                  <a:cubicBezTo>
                    <a:pt x="5166" y="14537"/>
                    <a:pt x="6424" y="12503"/>
                    <a:pt x="6424" y="10255"/>
                  </a:cubicBezTo>
                  <a:cubicBezTo>
                    <a:pt x="6424" y="8033"/>
                    <a:pt x="5166" y="5999"/>
                    <a:pt x="3186" y="4982"/>
                  </a:cubicBezTo>
                  <a:lnTo>
                    <a:pt x="3186" y="4955"/>
                  </a:lnTo>
                  <a:cubicBezTo>
                    <a:pt x="3186" y="3028"/>
                    <a:pt x="2008" y="1074"/>
                    <a:pt x="215" y="30"/>
                  </a:cubicBezTo>
                  <a:cubicBezTo>
                    <a:pt x="184" y="10"/>
                    <a:pt x="153" y="1"/>
                    <a:pt x="1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 name="Google Shape;952;p38"/>
            <p:cNvSpPr/>
            <p:nvPr/>
          </p:nvSpPr>
          <p:spPr>
            <a:xfrm>
              <a:off x="1761075" y="818875"/>
              <a:ext cx="160625" cy="2032875"/>
            </a:xfrm>
            <a:custGeom>
              <a:avLst/>
              <a:gdLst/>
              <a:ahLst/>
              <a:cxnLst/>
              <a:rect l="l" t="t" r="r" b="b"/>
              <a:pathLst>
                <a:path w="6425" h="81315" extrusionOk="0">
                  <a:moveTo>
                    <a:pt x="149" y="1"/>
                  </a:moveTo>
                  <a:cubicBezTo>
                    <a:pt x="110" y="1"/>
                    <a:pt x="71" y="20"/>
                    <a:pt x="54" y="70"/>
                  </a:cubicBezTo>
                  <a:cubicBezTo>
                    <a:pt x="27" y="70"/>
                    <a:pt x="27" y="97"/>
                    <a:pt x="27" y="124"/>
                  </a:cubicBezTo>
                  <a:cubicBezTo>
                    <a:pt x="27" y="178"/>
                    <a:pt x="54" y="204"/>
                    <a:pt x="81" y="231"/>
                  </a:cubicBezTo>
                  <a:cubicBezTo>
                    <a:pt x="1821" y="1248"/>
                    <a:pt x="2972" y="3175"/>
                    <a:pt x="2945" y="5022"/>
                  </a:cubicBezTo>
                  <a:cubicBezTo>
                    <a:pt x="2945" y="5076"/>
                    <a:pt x="2972" y="5129"/>
                    <a:pt x="2998" y="5156"/>
                  </a:cubicBezTo>
                  <a:cubicBezTo>
                    <a:pt x="4952" y="6119"/>
                    <a:pt x="6183" y="8073"/>
                    <a:pt x="6183" y="10268"/>
                  </a:cubicBezTo>
                  <a:cubicBezTo>
                    <a:pt x="6183" y="12436"/>
                    <a:pt x="4952" y="14390"/>
                    <a:pt x="2998" y="15354"/>
                  </a:cubicBezTo>
                  <a:cubicBezTo>
                    <a:pt x="2972" y="15380"/>
                    <a:pt x="2945" y="15461"/>
                    <a:pt x="2945" y="15487"/>
                  </a:cubicBezTo>
                  <a:cubicBezTo>
                    <a:pt x="2998" y="17334"/>
                    <a:pt x="1847" y="19235"/>
                    <a:pt x="108" y="20278"/>
                  </a:cubicBezTo>
                  <a:cubicBezTo>
                    <a:pt x="81" y="20278"/>
                    <a:pt x="27" y="20305"/>
                    <a:pt x="27" y="20359"/>
                  </a:cubicBezTo>
                  <a:cubicBezTo>
                    <a:pt x="27" y="20412"/>
                    <a:pt x="27" y="20466"/>
                    <a:pt x="81" y="20493"/>
                  </a:cubicBezTo>
                  <a:cubicBezTo>
                    <a:pt x="1821" y="21510"/>
                    <a:pt x="2891" y="23303"/>
                    <a:pt x="2945" y="25310"/>
                  </a:cubicBezTo>
                  <a:cubicBezTo>
                    <a:pt x="2945" y="25364"/>
                    <a:pt x="2972" y="25391"/>
                    <a:pt x="2998" y="25417"/>
                  </a:cubicBezTo>
                  <a:cubicBezTo>
                    <a:pt x="4952" y="26381"/>
                    <a:pt x="6183" y="28362"/>
                    <a:pt x="6183" y="30530"/>
                  </a:cubicBezTo>
                  <a:cubicBezTo>
                    <a:pt x="6183" y="32698"/>
                    <a:pt x="4952" y="34652"/>
                    <a:pt x="2998" y="35642"/>
                  </a:cubicBezTo>
                  <a:cubicBezTo>
                    <a:pt x="2972" y="35642"/>
                    <a:pt x="2945" y="35695"/>
                    <a:pt x="2945" y="35749"/>
                  </a:cubicBezTo>
                  <a:cubicBezTo>
                    <a:pt x="3105" y="37837"/>
                    <a:pt x="1633" y="39630"/>
                    <a:pt x="108" y="40540"/>
                  </a:cubicBezTo>
                  <a:cubicBezTo>
                    <a:pt x="81" y="40540"/>
                    <a:pt x="27" y="40594"/>
                    <a:pt x="27" y="40620"/>
                  </a:cubicBezTo>
                  <a:cubicBezTo>
                    <a:pt x="27" y="40674"/>
                    <a:pt x="27" y="40727"/>
                    <a:pt x="81" y="40754"/>
                  </a:cubicBezTo>
                  <a:cubicBezTo>
                    <a:pt x="1821" y="41771"/>
                    <a:pt x="2945" y="43645"/>
                    <a:pt x="2945" y="45545"/>
                  </a:cubicBezTo>
                  <a:cubicBezTo>
                    <a:pt x="2945" y="45545"/>
                    <a:pt x="2945" y="45545"/>
                    <a:pt x="2945" y="45572"/>
                  </a:cubicBezTo>
                  <a:cubicBezTo>
                    <a:pt x="2945" y="45626"/>
                    <a:pt x="2972" y="45652"/>
                    <a:pt x="2998" y="45679"/>
                  </a:cubicBezTo>
                  <a:cubicBezTo>
                    <a:pt x="4952" y="46669"/>
                    <a:pt x="6183" y="48623"/>
                    <a:pt x="6183" y="50791"/>
                  </a:cubicBezTo>
                  <a:cubicBezTo>
                    <a:pt x="6183" y="52959"/>
                    <a:pt x="4952" y="54913"/>
                    <a:pt x="2998" y="55904"/>
                  </a:cubicBezTo>
                  <a:cubicBezTo>
                    <a:pt x="2972" y="55930"/>
                    <a:pt x="2945" y="55957"/>
                    <a:pt x="2945" y="56011"/>
                  </a:cubicBezTo>
                  <a:cubicBezTo>
                    <a:pt x="2891" y="57991"/>
                    <a:pt x="1847" y="59785"/>
                    <a:pt x="108" y="60802"/>
                  </a:cubicBezTo>
                  <a:cubicBezTo>
                    <a:pt x="81" y="60828"/>
                    <a:pt x="27" y="60855"/>
                    <a:pt x="27" y="60882"/>
                  </a:cubicBezTo>
                  <a:cubicBezTo>
                    <a:pt x="27" y="60935"/>
                    <a:pt x="27" y="60989"/>
                    <a:pt x="81" y="61016"/>
                  </a:cubicBezTo>
                  <a:cubicBezTo>
                    <a:pt x="1821" y="62033"/>
                    <a:pt x="2891" y="63826"/>
                    <a:pt x="2945" y="65834"/>
                  </a:cubicBezTo>
                  <a:cubicBezTo>
                    <a:pt x="2945" y="65887"/>
                    <a:pt x="2972" y="65914"/>
                    <a:pt x="2998" y="65941"/>
                  </a:cubicBezTo>
                  <a:cubicBezTo>
                    <a:pt x="4952" y="66931"/>
                    <a:pt x="6183" y="68885"/>
                    <a:pt x="6183" y="71053"/>
                  </a:cubicBezTo>
                  <a:cubicBezTo>
                    <a:pt x="6183" y="73221"/>
                    <a:pt x="4952" y="75175"/>
                    <a:pt x="2998" y="76165"/>
                  </a:cubicBezTo>
                  <a:cubicBezTo>
                    <a:pt x="2972" y="76192"/>
                    <a:pt x="2945" y="76219"/>
                    <a:pt x="2945" y="76272"/>
                  </a:cubicBezTo>
                  <a:cubicBezTo>
                    <a:pt x="2891" y="78280"/>
                    <a:pt x="1821" y="80073"/>
                    <a:pt x="81" y="81090"/>
                  </a:cubicBezTo>
                  <a:cubicBezTo>
                    <a:pt x="27" y="81117"/>
                    <a:pt x="1" y="81197"/>
                    <a:pt x="54" y="81251"/>
                  </a:cubicBezTo>
                  <a:cubicBezTo>
                    <a:pt x="74" y="81290"/>
                    <a:pt x="122" y="81315"/>
                    <a:pt x="167" y="81315"/>
                  </a:cubicBezTo>
                  <a:cubicBezTo>
                    <a:pt x="184" y="81315"/>
                    <a:pt x="200" y="81311"/>
                    <a:pt x="215" y="81304"/>
                  </a:cubicBezTo>
                  <a:cubicBezTo>
                    <a:pt x="2008" y="80260"/>
                    <a:pt x="3105" y="78413"/>
                    <a:pt x="3186" y="76352"/>
                  </a:cubicBezTo>
                  <a:cubicBezTo>
                    <a:pt x="5193" y="75309"/>
                    <a:pt x="6424" y="73301"/>
                    <a:pt x="6424" y="71053"/>
                  </a:cubicBezTo>
                  <a:cubicBezTo>
                    <a:pt x="6424" y="68805"/>
                    <a:pt x="5193" y="66797"/>
                    <a:pt x="3186" y="65753"/>
                  </a:cubicBezTo>
                  <a:cubicBezTo>
                    <a:pt x="3132" y="63773"/>
                    <a:pt x="2088" y="61979"/>
                    <a:pt x="402" y="60909"/>
                  </a:cubicBezTo>
                  <a:cubicBezTo>
                    <a:pt x="2088" y="59865"/>
                    <a:pt x="3132" y="58072"/>
                    <a:pt x="3186" y="56091"/>
                  </a:cubicBezTo>
                  <a:cubicBezTo>
                    <a:pt x="5193" y="55047"/>
                    <a:pt x="6424" y="53040"/>
                    <a:pt x="6424" y="50791"/>
                  </a:cubicBezTo>
                  <a:cubicBezTo>
                    <a:pt x="6424" y="48543"/>
                    <a:pt x="5193" y="46536"/>
                    <a:pt x="3186" y="45492"/>
                  </a:cubicBezTo>
                  <a:cubicBezTo>
                    <a:pt x="3186" y="43591"/>
                    <a:pt x="2088" y="41718"/>
                    <a:pt x="402" y="40647"/>
                  </a:cubicBezTo>
                  <a:cubicBezTo>
                    <a:pt x="1901" y="39710"/>
                    <a:pt x="3320" y="37890"/>
                    <a:pt x="3186" y="35829"/>
                  </a:cubicBezTo>
                  <a:cubicBezTo>
                    <a:pt x="5193" y="34785"/>
                    <a:pt x="6424" y="32751"/>
                    <a:pt x="6424" y="30530"/>
                  </a:cubicBezTo>
                  <a:cubicBezTo>
                    <a:pt x="6424" y="28281"/>
                    <a:pt x="5193" y="26247"/>
                    <a:pt x="3186" y="25230"/>
                  </a:cubicBezTo>
                  <a:cubicBezTo>
                    <a:pt x="3105" y="23223"/>
                    <a:pt x="2062" y="21429"/>
                    <a:pt x="402" y="20386"/>
                  </a:cubicBezTo>
                  <a:cubicBezTo>
                    <a:pt x="2115" y="19315"/>
                    <a:pt x="3212" y="17415"/>
                    <a:pt x="3186" y="15541"/>
                  </a:cubicBezTo>
                  <a:cubicBezTo>
                    <a:pt x="5193" y="14524"/>
                    <a:pt x="6424" y="12490"/>
                    <a:pt x="6424" y="10268"/>
                  </a:cubicBezTo>
                  <a:cubicBezTo>
                    <a:pt x="6424" y="8020"/>
                    <a:pt x="5193" y="5986"/>
                    <a:pt x="3186" y="4969"/>
                  </a:cubicBezTo>
                  <a:lnTo>
                    <a:pt x="3186" y="4942"/>
                  </a:lnTo>
                  <a:cubicBezTo>
                    <a:pt x="3186" y="3041"/>
                    <a:pt x="2008" y="1061"/>
                    <a:pt x="215" y="17"/>
                  </a:cubicBezTo>
                  <a:cubicBezTo>
                    <a:pt x="195" y="7"/>
                    <a:pt x="172" y="1"/>
                    <a:pt x="1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 name="Google Shape;953;p38"/>
            <p:cNvSpPr/>
            <p:nvPr/>
          </p:nvSpPr>
          <p:spPr>
            <a:xfrm>
              <a:off x="1607850" y="566950"/>
              <a:ext cx="159950" cy="2033000"/>
            </a:xfrm>
            <a:custGeom>
              <a:avLst/>
              <a:gdLst/>
              <a:ahLst/>
              <a:cxnLst/>
              <a:rect l="l" t="t" r="r" b="b"/>
              <a:pathLst>
                <a:path w="6398" h="81320" extrusionOk="0">
                  <a:moveTo>
                    <a:pt x="119" y="1"/>
                  </a:moveTo>
                  <a:cubicBezTo>
                    <a:pt x="81" y="1"/>
                    <a:pt x="44" y="24"/>
                    <a:pt x="27" y="57"/>
                  </a:cubicBezTo>
                  <a:cubicBezTo>
                    <a:pt x="0" y="84"/>
                    <a:pt x="0" y="110"/>
                    <a:pt x="0" y="137"/>
                  </a:cubicBezTo>
                  <a:cubicBezTo>
                    <a:pt x="0" y="164"/>
                    <a:pt x="27" y="217"/>
                    <a:pt x="81" y="244"/>
                  </a:cubicBezTo>
                  <a:cubicBezTo>
                    <a:pt x="1820" y="1261"/>
                    <a:pt x="2944" y="3188"/>
                    <a:pt x="2918" y="5035"/>
                  </a:cubicBezTo>
                  <a:cubicBezTo>
                    <a:pt x="2918" y="5089"/>
                    <a:pt x="2944" y="5142"/>
                    <a:pt x="2998" y="5169"/>
                  </a:cubicBezTo>
                  <a:cubicBezTo>
                    <a:pt x="4952" y="6133"/>
                    <a:pt x="6156" y="8086"/>
                    <a:pt x="6156" y="10255"/>
                  </a:cubicBezTo>
                  <a:cubicBezTo>
                    <a:pt x="6156" y="12449"/>
                    <a:pt x="4952" y="14403"/>
                    <a:pt x="2998" y="15367"/>
                  </a:cubicBezTo>
                  <a:cubicBezTo>
                    <a:pt x="2944" y="15394"/>
                    <a:pt x="2918" y="15447"/>
                    <a:pt x="2918" y="15501"/>
                  </a:cubicBezTo>
                  <a:cubicBezTo>
                    <a:pt x="2971" y="17347"/>
                    <a:pt x="1847" y="19248"/>
                    <a:pt x="81" y="20292"/>
                  </a:cubicBezTo>
                  <a:cubicBezTo>
                    <a:pt x="54" y="20292"/>
                    <a:pt x="27" y="20318"/>
                    <a:pt x="0" y="20372"/>
                  </a:cubicBezTo>
                  <a:cubicBezTo>
                    <a:pt x="0" y="20425"/>
                    <a:pt x="27" y="20479"/>
                    <a:pt x="81" y="20506"/>
                  </a:cubicBezTo>
                  <a:cubicBezTo>
                    <a:pt x="1794" y="21496"/>
                    <a:pt x="2864" y="23316"/>
                    <a:pt x="2918" y="25324"/>
                  </a:cubicBezTo>
                  <a:cubicBezTo>
                    <a:pt x="2918" y="25350"/>
                    <a:pt x="2944" y="25404"/>
                    <a:pt x="2998" y="25431"/>
                  </a:cubicBezTo>
                  <a:cubicBezTo>
                    <a:pt x="4952" y="26394"/>
                    <a:pt x="6156" y="28348"/>
                    <a:pt x="6156" y="30543"/>
                  </a:cubicBezTo>
                  <a:cubicBezTo>
                    <a:pt x="6156" y="32711"/>
                    <a:pt x="4952" y="34665"/>
                    <a:pt x="2998" y="35628"/>
                  </a:cubicBezTo>
                  <a:cubicBezTo>
                    <a:pt x="2944" y="35655"/>
                    <a:pt x="2918" y="35709"/>
                    <a:pt x="2918" y="35762"/>
                  </a:cubicBezTo>
                  <a:cubicBezTo>
                    <a:pt x="3078" y="37823"/>
                    <a:pt x="1633" y="39643"/>
                    <a:pt x="81" y="40553"/>
                  </a:cubicBezTo>
                  <a:cubicBezTo>
                    <a:pt x="54" y="40553"/>
                    <a:pt x="27" y="40580"/>
                    <a:pt x="0" y="40633"/>
                  </a:cubicBezTo>
                  <a:cubicBezTo>
                    <a:pt x="0" y="40687"/>
                    <a:pt x="27" y="40741"/>
                    <a:pt x="81" y="40767"/>
                  </a:cubicBezTo>
                  <a:cubicBezTo>
                    <a:pt x="1820" y="41784"/>
                    <a:pt x="2918" y="43658"/>
                    <a:pt x="2918" y="45532"/>
                  </a:cubicBezTo>
                  <a:cubicBezTo>
                    <a:pt x="2918" y="45558"/>
                    <a:pt x="2918" y="45558"/>
                    <a:pt x="2918" y="45585"/>
                  </a:cubicBezTo>
                  <a:cubicBezTo>
                    <a:pt x="2918" y="45612"/>
                    <a:pt x="2944" y="45665"/>
                    <a:pt x="2998" y="45692"/>
                  </a:cubicBezTo>
                  <a:cubicBezTo>
                    <a:pt x="4952" y="46656"/>
                    <a:pt x="6156" y="48636"/>
                    <a:pt x="6156" y="50804"/>
                  </a:cubicBezTo>
                  <a:cubicBezTo>
                    <a:pt x="6156" y="52972"/>
                    <a:pt x="4952" y="54926"/>
                    <a:pt x="2998" y="55917"/>
                  </a:cubicBezTo>
                  <a:cubicBezTo>
                    <a:pt x="2944" y="55917"/>
                    <a:pt x="2918" y="55970"/>
                    <a:pt x="2918" y="56024"/>
                  </a:cubicBezTo>
                  <a:cubicBezTo>
                    <a:pt x="2864" y="58004"/>
                    <a:pt x="1820" y="59798"/>
                    <a:pt x="81" y="60815"/>
                  </a:cubicBezTo>
                  <a:cubicBezTo>
                    <a:pt x="54" y="60815"/>
                    <a:pt x="27" y="60868"/>
                    <a:pt x="0" y="60895"/>
                  </a:cubicBezTo>
                  <a:cubicBezTo>
                    <a:pt x="0" y="60949"/>
                    <a:pt x="27" y="61002"/>
                    <a:pt x="81" y="61029"/>
                  </a:cubicBezTo>
                  <a:cubicBezTo>
                    <a:pt x="1820" y="62046"/>
                    <a:pt x="2864" y="63839"/>
                    <a:pt x="2918" y="65847"/>
                  </a:cubicBezTo>
                  <a:cubicBezTo>
                    <a:pt x="2918" y="65900"/>
                    <a:pt x="2944" y="65927"/>
                    <a:pt x="2998" y="65954"/>
                  </a:cubicBezTo>
                  <a:cubicBezTo>
                    <a:pt x="4952" y="66944"/>
                    <a:pt x="6156" y="68898"/>
                    <a:pt x="6156" y="71066"/>
                  </a:cubicBezTo>
                  <a:cubicBezTo>
                    <a:pt x="6156" y="73234"/>
                    <a:pt x="4952" y="75188"/>
                    <a:pt x="2998" y="76178"/>
                  </a:cubicBezTo>
                  <a:cubicBezTo>
                    <a:pt x="2944" y="76178"/>
                    <a:pt x="2918" y="76232"/>
                    <a:pt x="2918" y="76285"/>
                  </a:cubicBezTo>
                  <a:cubicBezTo>
                    <a:pt x="2864" y="78266"/>
                    <a:pt x="1820" y="80086"/>
                    <a:pt x="81" y="81076"/>
                  </a:cubicBezTo>
                  <a:cubicBezTo>
                    <a:pt x="27" y="81130"/>
                    <a:pt x="0" y="81183"/>
                    <a:pt x="27" y="81264"/>
                  </a:cubicBezTo>
                  <a:cubicBezTo>
                    <a:pt x="44" y="81297"/>
                    <a:pt x="81" y="81320"/>
                    <a:pt x="119" y="81320"/>
                  </a:cubicBezTo>
                  <a:cubicBezTo>
                    <a:pt x="143" y="81320"/>
                    <a:pt x="167" y="81311"/>
                    <a:pt x="188" y="81290"/>
                  </a:cubicBezTo>
                  <a:cubicBezTo>
                    <a:pt x="1981" y="80273"/>
                    <a:pt x="3105" y="78427"/>
                    <a:pt x="3185" y="76366"/>
                  </a:cubicBezTo>
                  <a:cubicBezTo>
                    <a:pt x="5166" y="75322"/>
                    <a:pt x="6397" y="73314"/>
                    <a:pt x="6397" y="71066"/>
                  </a:cubicBezTo>
                  <a:cubicBezTo>
                    <a:pt x="6397" y="68818"/>
                    <a:pt x="5166" y="66784"/>
                    <a:pt x="3185" y="65766"/>
                  </a:cubicBezTo>
                  <a:cubicBezTo>
                    <a:pt x="3105" y="63786"/>
                    <a:pt x="2061" y="61992"/>
                    <a:pt x="375" y="60922"/>
                  </a:cubicBezTo>
                  <a:cubicBezTo>
                    <a:pt x="2061" y="59878"/>
                    <a:pt x="3105" y="58085"/>
                    <a:pt x="3185" y="56104"/>
                  </a:cubicBezTo>
                  <a:cubicBezTo>
                    <a:pt x="5166" y="55060"/>
                    <a:pt x="6397" y="53053"/>
                    <a:pt x="6397" y="50804"/>
                  </a:cubicBezTo>
                  <a:cubicBezTo>
                    <a:pt x="6397" y="48556"/>
                    <a:pt x="5166" y="46522"/>
                    <a:pt x="3185" y="45505"/>
                  </a:cubicBezTo>
                  <a:cubicBezTo>
                    <a:pt x="3159" y="43604"/>
                    <a:pt x="2061" y="41731"/>
                    <a:pt x="375" y="40660"/>
                  </a:cubicBezTo>
                  <a:cubicBezTo>
                    <a:pt x="1901" y="39723"/>
                    <a:pt x="3292" y="37877"/>
                    <a:pt x="3185" y="35816"/>
                  </a:cubicBezTo>
                  <a:cubicBezTo>
                    <a:pt x="5166" y="34799"/>
                    <a:pt x="6397" y="32764"/>
                    <a:pt x="6397" y="30543"/>
                  </a:cubicBezTo>
                  <a:cubicBezTo>
                    <a:pt x="6397" y="28295"/>
                    <a:pt x="5166" y="26260"/>
                    <a:pt x="3185" y="25243"/>
                  </a:cubicBezTo>
                  <a:cubicBezTo>
                    <a:pt x="3078" y="23236"/>
                    <a:pt x="2061" y="21443"/>
                    <a:pt x="375" y="20399"/>
                  </a:cubicBezTo>
                  <a:cubicBezTo>
                    <a:pt x="2061" y="19328"/>
                    <a:pt x="3185" y="17454"/>
                    <a:pt x="3185" y="15608"/>
                  </a:cubicBezTo>
                  <a:cubicBezTo>
                    <a:pt x="3185" y="15608"/>
                    <a:pt x="3185" y="15581"/>
                    <a:pt x="3185" y="15554"/>
                  </a:cubicBezTo>
                  <a:cubicBezTo>
                    <a:pt x="5166" y="14537"/>
                    <a:pt x="6397" y="12503"/>
                    <a:pt x="6397" y="10255"/>
                  </a:cubicBezTo>
                  <a:cubicBezTo>
                    <a:pt x="6397" y="8033"/>
                    <a:pt x="5166" y="5999"/>
                    <a:pt x="3185" y="4982"/>
                  </a:cubicBezTo>
                  <a:lnTo>
                    <a:pt x="3185" y="4955"/>
                  </a:lnTo>
                  <a:cubicBezTo>
                    <a:pt x="3185" y="3028"/>
                    <a:pt x="1981" y="1074"/>
                    <a:pt x="188" y="30"/>
                  </a:cubicBezTo>
                  <a:cubicBezTo>
                    <a:pt x="167" y="10"/>
                    <a:pt x="143" y="1"/>
                    <a:pt x="1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 name="Google Shape;954;p38"/>
            <p:cNvSpPr/>
            <p:nvPr/>
          </p:nvSpPr>
          <p:spPr>
            <a:xfrm>
              <a:off x="1453950" y="818875"/>
              <a:ext cx="160600" cy="2032875"/>
            </a:xfrm>
            <a:custGeom>
              <a:avLst/>
              <a:gdLst/>
              <a:ahLst/>
              <a:cxnLst/>
              <a:rect l="l" t="t" r="r" b="b"/>
              <a:pathLst>
                <a:path w="6424" h="81315" extrusionOk="0">
                  <a:moveTo>
                    <a:pt x="136" y="1"/>
                  </a:moveTo>
                  <a:cubicBezTo>
                    <a:pt x="95" y="1"/>
                    <a:pt x="61" y="20"/>
                    <a:pt x="27" y="70"/>
                  </a:cubicBezTo>
                  <a:cubicBezTo>
                    <a:pt x="27" y="70"/>
                    <a:pt x="27" y="97"/>
                    <a:pt x="27" y="124"/>
                  </a:cubicBezTo>
                  <a:cubicBezTo>
                    <a:pt x="27" y="178"/>
                    <a:pt x="27" y="204"/>
                    <a:pt x="80" y="231"/>
                  </a:cubicBezTo>
                  <a:cubicBezTo>
                    <a:pt x="1820" y="1248"/>
                    <a:pt x="2971" y="3175"/>
                    <a:pt x="2944" y="5022"/>
                  </a:cubicBezTo>
                  <a:cubicBezTo>
                    <a:pt x="2944" y="5076"/>
                    <a:pt x="2971" y="5129"/>
                    <a:pt x="2998" y="5156"/>
                  </a:cubicBezTo>
                  <a:cubicBezTo>
                    <a:pt x="4952" y="6119"/>
                    <a:pt x="6156" y="8073"/>
                    <a:pt x="6156" y="10268"/>
                  </a:cubicBezTo>
                  <a:cubicBezTo>
                    <a:pt x="6156" y="12436"/>
                    <a:pt x="4952" y="14390"/>
                    <a:pt x="2998" y="15354"/>
                  </a:cubicBezTo>
                  <a:cubicBezTo>
                    <a:pt x="2971" y="15380"/>
                    <a:pt x="2944" y="15434"/>
                    <a:pt x="2944" y="15487"/>
                  </a:cubicBezTo>
                  <a:cubicBezTo>
                    <a:pt x="2944" y="15514"/>
                    <a:pt x="2944" y="15568"/>
                    <a:pt x="2944" y="15595"/>
                  </a:cubicBezTo>
                  <a:cubicBezTo>
                    <a:pt x="2944" y="17415"/>
                    <a:pt x="1820" y="19261"/>
                    <a:pt x="107" y="20278"/>
                  </a:cubicBezTo>
                  <a:cubicBezTo>
                    <a:pt x="54" y="20278"/>
                    <a:pt x="27" y="20305"/>
                    <a:pt x="27" y="20359"/>
                  </a:cubicBezTo>
                  <a:cubicBezTo>
                    <a:pt x="0" y="20412"/>
                    <a:pt x="27" y="20466"/>
                    <a:pt x="80" y="20493"/>
                  </a:cubicBezTo>
                  <a:cubicBezTo>
                    <a:pt x="1793" y="21510"/>
                    <a:pt x="2864" y="23303"/>
                    <a:pt x="2944" y="25310"/>
                  </a:cubicBezTo>
                  <a:cubicBezTo>
                    <a:pt x="2944" y="25364"/>
                    <a:pt x="2971" y="25391"/>
                    <a:pt x="2998" y="25417"/>
                  </a:cubicBezTo>
                  <a:cubicBezTo>
                    <a:pt x="4952" y="26381"/>
                    <a:pt x="6156" y="28362"/>
                    <a:pt x="6156" y="30530"/>
                  </a:cubicBezTo>
                  <a:cubicBezTo>
                    <a:pt x="6156" y="32698"/>
                    <a:pt x="4952" y="34652"/>
                    <a:pt x="2998" y="35642"/>
                  </a:cubicBezTo>
                  <a:cubicBezTo>
                    <a:pt x="2944" y="35642"/>
                    <a:pt x="2918" y="35695"/>
                    <a:pt x="2944" y="35749"/>
                  </a:cubicBezTo>
                  <a:cubicBezTo>
                    <a:pt x="3105" y="37837"/>
                    <a:pt x="1633" y="39630"/>
                    <a:pt x="107" y="40540"/>
                  </a:cubicBezTo>
                  <a:cubicBezTo>
                    <a:pt x="54" y="40540"/>
                    <a:pt x="27" y="40594"/>
                    <a:pt x="27" y="40620"/>
                  </a:cubicBezTo>
                  <a:cubicBezTo>
                    <a:pt x="0" y="40674"/>
                    <a:pt x="27" y="40727"/>
                    <a:pt x="80" y="40754"/>
                  </a:cubicBezTo>
                  <a:cubicBezTo>
                    <a:pt x="1820" y="41771"/>
                    <a:pt x="2944" y="43645"/>
                    <a:pt x="2944" y="45545"/>
                  </a:cubicBezTo>
                  <a:cubicBezTo>
                    <a:pt x="2944" y="45545"/>
                    <a:pt x="2944" y="45572"/>
                    <a:pt x="2944" y="45572"/>
                  </a:cubicBezTo>
                  <a:cubicBezTo>
                    <a:pt x="2944" y="45626"/>
                    <a:pt x="2971" y="45652"/>
                    <a:pt x="2998" y="45679"/>
                  </a:cubicBezTo>
                  <a:cubicBezTo>
                    <a:pt x="4952" y="46669"/>
                    <a:pt x="6156" y="48623"/>
                    <a:pt x="6156" y="50791"/>
                  </a:cubicBezTo>
                  <a:cubicBezTo>
                    <a:pt x="6156" y="52959"/>
                    <a:pt x="4952" y="54913"/>
                    <a:pt x="2998" y="55904"/>
                  </a:cubicBezTo>
                  <a:cubicBezTo>
                    <a:pt x="2971" y="55930"/>
                    <a:pt x="2944" y="55957"/>
                    <a:pt x="2944" y="56011"/>
                  </a:cubicBezTo>
                  <a:cubicBezTo>
                    <a:pt x="2891" y="57991"/>
                    <a:pt x="1820" y="59785"/>
                    <a:pt x="107" y="60802"/>
                  </a:cubicBezTo>
                  <a:cubicBezTo>
                    <a:pt x="54" y="60828"/>
                    <a:pt x="27" y="60855"/>
                    <a:pt x="27" y="60882"/>
                  </a:cubicBezTo>
                  <a:cubicBezTo>
                    <a:pt x="0" y="60935"/>
                    <a:pt x="27" y="60989"/>
                    <a:pt x="80" y="61016"/>
                  </a:cubicBezTo>
                  <a:cubicBezTo>
                    <a:pt x="1820" y="62033"/>
                    <a:pt x="2891" y="63826"/>
                    <a:pt x="2944" y="65834"/>
                  </a:cubicBezTo>
                  <a:cubicBezTo>
                    <a:pt x="2944" y="65887"/>
                    <a:pt x="2971" y="65914"/>
                    <a:pt x="2998" y="65941"/>
                  </a:cubicBezTo>
                  <a:cubicBezTo>
                    <a:pt x="4952" y="66931"/>
                    <a:pt x="6156" y="68885"/>
                    <a:pt x="6156" y="71053"/>
                  </a:cubicBezTo>
                  <a:cubicBezTo>
                    <a:pt x="6156" y="73221"/>
                    <a:pt x="4952" y="75175"/>
                    <a:pt x="2998" y="76165"/>
                  </a:cubicBezTo>
                  <a:cubicBezTo>
                    <a:pt x="2971" y="76192"/>
                    <a:pt x="2944" y="76219"/>
                    <a:pt x="2944" y="76272"/>
                  </a:cubicBezTo>
                  <a:cubicBezTo>
                    <a:pt x="2891" y="78280"/>
                    <a:pt x="1820" y="80073"/>
                    <a:pt x="80" y="81090"/>
                  </a:cubicBezTo>
                  <a:cubicBezTo>
                    <a:pt x="27" y="81117"/>
                    <a:pt x="0" y="81197"/>
                    <a:pt x="27" y="81251"/>
                  </a:cubicBezTo>
                  <a:cubicBezTo>
                    <a:pt x="66" y="81290"/>
                    <a:pt x="120" y="81315"/>
                    <a:pt x="167" y="81315"/>
                  </a:cubicBezTo>
                  <a:cubicBezTo>
                    <a:pt x="184" y="81315"/>
                    <a:pt x="200" y="81311"/>
                    <a:pt x="214" y="81304"/>
                  </a:cubicBezTo>
                  <a:cubicBezTo>
                    <a:pt x="2008" y="80260"/>
                    <a:pt x="3105" y="78413"/>
                    <a:pt x="3185" y="76352"/>
                  </a:cubicBezTo>
                  <a:cubicBezTo>
                    <a:pt x="5166" y="75309"/>
                    <a:pt x="6424" y="73301"/>
                    <a:pt x="6424" y="71053"/>
                  </a:cubicBezTo>
                  <a:cubicBezTo>
                    <a:pt x="6424" y="68805"/>
                    <a:pt x="5166" y="66797"/>
                    <a:pt x="3185" y="65753"/>
                  </a:cubicBezTo>
                  <a:cubicBezTo>
                    <a:pt x="3105" y="63773"/>
                    <a:pt x="2061" y="61979"/>
                    <a:pt x="375" y="60909"/>
                  </a:cubicBezTo>
                  <a:cubicBezTo>
                    <a:pt x="2061" y="59865"/>
                    <a:pt x="3105" y="58072"/>
                    <a:pt x="3185" y="56091"/>
                  </a:cubicBezTo>
                  <a:cubicBezTo>
                    <a:pt x="5166" y="55047"/>
                    <a:pt x="6424" y="53040"/>
                    <a:pt x="6424" y="50791"/>
                  </a:cubicBezTo>
                  <a:cubicBezTo>
                    <a:pt x="6424" y="48543"/>
                    <a:pt x="5193" y="46536"/>
                    <a:pt x="3185" y="45492"/>
                  </a:cubicBezTo>
                  <a:cubicBezTo>
                    <a:pt x="3159" y="43591"/>
                    <a:pt x="2088" y="41718"/>
                    <a:pt x="375" y="40647"/>
                  </a:cubicBezTo>
                  <a:cubicBezTo>
                    <a:pt x="1901" y="39710"/>
                    <a:pt x="3319" y="37890"/>
                    <a:pt x="3185" y="35829"/>
                  </a:cubicBezTo>
                  <a:cubicBezTo>
                    <a:pt x="5193" y="34785"/>
                    <a:pt x="6424" y="32751"/>
                    <a:pt x="6424" y="30530"/>
                  </a:cubicBezTo>
                  <a:cubicBezTo>
                    <a:pt x="6424" y="28281"/>
                    <a:pt x="5166" y="26247"/>
                    <a:pt x="3185" y="25230"/>
                  </a:cubicBezTo>
                  <a:cubicBezTo>
                    <a:pt x="3105" y="23223"/>
                    <a:pt x="2061" y="21429"/>
                    <a:pt x="375" y="20386"/>
                  </a:cubicBezTo>
                  <a:cubicBezTo>
                    <a:pt x="2088" y="19315"/>
                    <a:pt x="3185" y="17441"/>
                    <a:pt x="3185" y="15595"/>
                  </a:cubicBezTo>
                  <a:cubicBezTo>
                    <a:pt x="3185" y="15595"/>
                    <a:pt x="3185" y="15568"/>
                    <a:pt x="3185" y="15541"/>
                  </a:cubicBezTo>
                  <a:cubicBezTo>
                    <a:pt x="5193" y="14524"/>
                    <a:pt x="6424" y="12490"/>
                    <a:pt x="6424" y="10268"/>
                  </a:cubicBezTo>
                  <a:cubicBezTo>
                    <a:pt x="6424" y="8020"/>
                    <a:pt x="5193" y="5986"/>
                    <a:pt x="3185" y="4969"/>
                  </a:cubicBezTo>
                  <a:cubicBezTo>
                    <a:pt x="3185" y="3041"/>
                    <a:pt x="2008" y="1061"/>
                    <a:pt x="214" y="17"/>
                  </a:cubicBezTo>
                  <a:cubicBezTo>
                    <a:pt x="185" y="7"/>
                    <a:pt x="159" y="1"/>
                    <a:pt x="1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 name="Google Shape;955;p38"/>
            <p:cNvSpPr/>
            <p:nvPr/>
          </p:nvSpPr>
          <p:spPr>
            <a:xfrm>
              <a:off x="1300050" y="566950"/>
              <a:ext cx="160600" cy="2033000"/>
            </a:xfrm>
            <a:custGeom>
              <a:avLst/>
              <a:gdLst/>
              <a:ahLst/>
              <a:cxnLst/>
              <a:rect l="l" t="t" r="r" b="b"/>
              <a:pathLst>
                <a:path w="6424" h="81320" extrusionOk="0">
                  <a:moveTo>
                    <a:pt x="146" y="1"/>
                  </a:moveTo>
                  <a:cubicBezTo>
                    <a:pt x="107" y="1"/>
                    <a:pt x="70" y="24"/>
                    <a:pt x="54" y="57"/>
                  </a:cubicBezTo>
                  <a:cubicBezTo>
                    <a:pt x="27" y="84"/>
                    <a:pt x="27" y="110"/>
                    <a:pt x="27" y="137"/>
                  </a:cubicBezTo>
                  <a:cubicBezTo>
                    <a:pt x="27" y="164"/>
                    <a:pt x="54" y="217"/>
                    <a:pt x="80" y="244"/>
                  </a:cubicBezTo>
                  <a:cubicBezTo>
                    <a:pt x="1820" y="1261"/>
                    <a:pt x="2971" y="3188"/>
                    <a:pt x="2944" y="5035"/>
                  </a:cubicBezTo>
                  <a:cubicBezTo>
                    <a:pt x="2944" y="5089"/>
                    <a:pt x="2971" y="5142"/>
                    <a:pt x="3025" y="5169"/>
                  </a:cubicBezTo>
                  <a:cubicBezTo>
                    <a:pt x="4952" y="6133"/>
                    <a:pt x="6183" y="8086"/>
                    <a:pt x="6183" y="10255"/>
                  </a:cubicBezTo>
                  <a:cubicBezTo>
                    <a:pt x="6183" y="12449"/>
                    <a:pt x="4952" y="14403"/>
                    <a:pt x="3025" y="15367"/>
                  </a:cubicBezTo>
                  <a:cubicBezTo>
                    <a:pt x="2971" y="15394"/>
                    <a:pt x="2944" y="15447"/>
                    <a:pt x="2944" y="15501"/>
                  </a:cubicBezTo>
                  <a:cubicBezTo>
                    <a:pt x="2998" y="17321"/>
                    <a:pt x="1847" y="19248"/>
                    <a:pt x="107" y="20292"/>
                  </a:cubicBezTo>
                  <a:cubicBezTo>
                    <a:pt x="80" y="20292"/>
                    <a:pt x="54" y="20318"/>
                    <a:pt x="27" y="20372"/>
                  </a:cubicBezTo>
                  <a:cubicBezTo>
                    <a:pt x="27" y="20425"/>
                    <a:pt x="27" y="20479"/>
                    <a:pt x="80" y="20506"/>
                  </a:cubicBezTo>
                  <a:cubicBezTo>
                    <a:pt x="1820" y="21496"/>
                    <a:pt x="2891" y="23316"/>
                    <a:pt x="2944" y="25324"/>
                  </a:cubicBezTo>
                  <a:cubicBezTo>
                    <a:pt x="2944" y="25350"/>
                    <a:pt x="2971" y="25404"/>
                    <a:pt x="3025" y="25431"/>
                  </a:cubicBezTo>
                  <a:cubicBezTo>
                    <a:pt x="4952" y="26394"/>
                    <a:pt x="6183" y="28348"/>
                    <a:pt x="6183" y="30543"/>
                  </a:cubicBezTo>
                  <a:cubicBezTo>
                    <a:pt x="6183" y="32711"/>
                    <a:pt x="4952" y="34665"/>
                    <a:pt x="3025" y="35628"/>
                  </a:cubicBezTo>
                  <a:cubicBezTo>
                    <a:pt x="2971" y="35655"/>
                    <a:pt x="2944" y="35709"/>
                    <a:pt x="2944" y="35762"/>
                  </a:cubicBezTo>
                  <a:cubicBezTo>
                    <a:pt x="3105" y="37823"/>
                    <a:pt x="1633" y="39643"/>
                    <a:pt x="107" y="40553"/>
                  </a:cubicBezTo>
                  <a:cubicBezTo>
                    <a:pt x="80" y="40553"/>
                    <a:pt x="54" y="40580"/>
                    <a:pt x="27" y="40633"/>
                  </a:cubicBezTo>
                  <a:cubicBezTo>
                    <a:pt x="27" y="40687"/>
                    <a:pt x="27" y="40741"/>
                    <a:pt x="80" y="40767"/>
                  </a:cubicBezTo>
                  <a:cubicBezTo>
                    <a:pt x="1820" y="41784"/>
                    <a:pt x="2944" y="43658"/>
                    <a:pt x="2944" y="45532"/>
                  </a:cubicBezTo>
                  <a:cubicBezTo>
                    <a:pt x="2944" y="45558"/>
                    <a:pt x="2944" y="45558"/>
                    <a:pt x="2944" y="45585"/>
                  </a:cubicBezTo>
                  <a:cubicBezTo>
                    <a:pt x="2944" y="45612"/>
                    <a:pt x="2971" y="45665"/>
                    <a:pt x="3025" y="45692"/>
                  </a:cubicBezTo>
                  <a:cubicBezTo>
                    <a:pt x="4952" y="46656"/>
                    <a:pt x="6183" y="48636"/>
                    <a:pt x="6183" y="50804"/>
                  </a:cubicBezTo>
                  <a:cubicBezTo>
                    <a:pt x="6183" y="52972"/>
                    <a:pt x="4952" y="54926"/>
                    <a:pt x="3025" y="55917"/>
                  </a:cubicBezTo>
                  <a:cubicBezTo>
                    <a:pt x="2971" y="55917"/>
                    <a:pt x="2944" y="55970"/>
                    <a:pt x="2944" y="56024"/>
                  </a:cubicBezTo>
                  <a:cubicBezTo>
                    <a:pt x="2891" y="58004"/>
                    <a:pt x="1847" y="59798"/>
                    <a:pt x="107" y="60815"/>
                  </a:cubicBezTo>
                  <a:cubicBezTo>
                    <a:pt x="80" y="60815"/>
                    <a:pt x="54" y="60868"/>
                    <a:pt x="27" y="60895"/>
                  </a:cubicBezTo>
                  <a:cubicBezTo>
                    <a:pt x="27" y="60949"/>
                    <a:pt x="27" y="61002"/>
                    <a:pt x="80" y="61029"/>
                  </a:cubicBezTo>
                  <a:cubicBezTo>
                    <a:pt x="1820" y="62046"/>
                    <a:pt x="2891" y="63839"/>
                    <a:pt x="2944" y="65847"/>
                  </a:cubicBezTo>
                  <a:cubicBezTo>
                    <a:pt x="2944" y="65900"/>
                    <a:pt x="2971" y="65927"/>
                    <a:pt x="3025" y="65954"/>
                  </a:cubicBezTo>
                  <a:cubicBezTo>
                    <a:pt x="4952" y="66944"/>
                    <a:pt x="6183" y="68898"/>
                    <a:pt x="6183" y="71066"/>
                  </a:cubicBezTo>
                  <a:cubicBezTo>
                    <a:pt x="6183" y="73234"/>
                    <a:pt x="4952" y="75188"/>
                    <a:pt x="3025" y="76178"/>
                  </a:cubicBezTo>
                  <a:cubicBezTo>
                    <a:pt x="2971" y="76178"/>
                    <a:pt x="2944" y="76232"/>
                    <a:pt x="2944" y="76285"/>
                  </a:cubicBezTo>
                  <a:cubicBezTo>
                    <a:pt x="2891" y="78266"/>
                    <a:pt x="1820" y="80086"/>
                    <a:pt x="80" y="81076"/>
                  </a:cubicBezTo>
                  <a:cubicBezTo>
                    <a:pt x="27" y="81130"/>
                    <a:pt x="0" y="81183"/>
                    <a:pt x="54" y="81264"/>
                  </a:cubicBezTo>
                  <a:cubicBezTo>
                    <a:pt x="70" y="81297"/>
                    <a:pt x="107" y="81320"/>
                    <a:pt x="146" y="81320"/>
                  </a:cubicBezTo>
                  <a:cubicBezTo>
                    <a:pt x="169" y="81320"/>
                    <a:pt x="194" y="81311"/>
                    <a:pt x="214" y="81290"/>
                  </a:cubicBezTo>
                  <a:cubicBezTo>
                    <a:pt x="2007" y="80273"/>
                    <a:pt x="3105" y="78427"/>
                    <a:pt x="3185" y="76366"/>
                  </a:cubicBezTo>
                  <a:cubicBezTo>
                    <a:pt x="5193" y="75322"/>
                    <a:pt x="6424" y="73314"/>
                    <a:pt x="6424" y="71066"/>
                  </a:cubicBezTo>
                  <a:cubicBezTo>
                    <a:pt x="6424" y="68818"/>
                    <a:pt x="5193" y="66784"/>
                    <a:pt x="3185" y="65766"/>
                  </a:cubicBezTo>
                  <a:cubicBezTo>
                    <a:pt x="3132" y="63786"/>
                    <a:pt x="2088" y="61992"/>
                    <a:pt x="402" y="60922"/>
                  </a:cubicBezTo>
                  <a:cubicBezTo>
                    <a:pt x="2088" y="59878"/>
                    <a:pt x="3132" y="58085"/>
                    <a:pt x="3185" y="56104"/>
                  </a:cubicBezTo>
                  <a:cubicBezTo>
                    <a:pt x="5193" y="55060"/>
                    <a:pt x="6424" y="53053"/>
                    <a:pt x="6424" y="50804"/>
                  </a:cubicBezTo>
                  <a:cubicBezTo>
                    <a:pt x="6424" y="48556"/>
                    <a:pt x="5193" y="46522"/>
                    <a:pt x="3185" y="45505"/>
                  </a:cubicBezTo>
                  <a:cubicBezTo>
                    <a:pt x="3185" y="43604"/>
                    <a:pt x="2088" y="41731"/>
                    <a:pt x="402" y="40660"/>
                  </a:cubicBezTo>
                  <a:cubicBezTo>
                    <a:pt x="1927" y="39723"/>
                    <a:pt x="3319" y="37903"/>
                    <a:pt x="3212" y="35816"/>
                  </a:cubicBezTo>
                  <a:cubicBezTo>
                    <a:pt x="5193" y="34799"/>
                    <a:pt x="6424" y="32764"/>
                    <a:pt x="6424" y="30543"/>
                  </a:cubicBezTo>
                  <a:cubicBezTo>
                    <a:pt x="6424" y="28295"/>
                    <a:pt x="5193" y="26260"/>
                    <a:pt x="3185" y="25243"/>
                  </a:cubicBezTo>
                  <a:cubicBezTo>
                    <a:pt x="3105" y="23236"/>
                    <a:pt x="2061" y="21443"/>
                    <a:pt x="402" y="20399"/>
                  </a:cubicBezTo>
                  <a:cubicBezTo>
                    <a:pt x="2088" y="19328"/>
                    <a:pt x="3185" y="17454"/>
                    <a:pt x="3185" y="15608"/>
                  </a:cubicBezTo>
                  <a:cubicBezTo>
                    <a:pt x="3185" y="15608"/>
                    <a:pt x="3185" y="15581"/>
                    <a:pt x="3185" y="15554"/>
                  </a:cubicBezTo>
                  <a:cubicBezTo>
                    <a:pt x="5193" y="14537"/>
                    <a:pt x="6424" y="12503"/>
                    <a:pt x="6424" y="10255"/>
                  </a:cubicBezTo>
                  <a:cubicBezTo>
                    <a:pt x="6424" y="8033"/>
                    <a:pt x="5193" y="5999"/>
                    <a:pt x="3185" y="4982"/>
                  </a:cubicBezTo>
                  <a:lnTo>
                    <a:pt x="3185" y="4955"/>
                  </a:lnTo>
                  <a:cubicBezTo>
                    <a:pt x="3185" y="3028"/>
                    <a:pt x="2007" y="1074"/>
                    <a:pt x="214" y="30"/>
                  </a:cubicBezTo>
                  <a:cubicBezTo>
                    <a:pt x="194" y="10"/>
                    <a:pt x="169" y="1"/>
                    <a:pt x="1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 name="Google Shape;956;p38"/>
            <p:cNvSpPr/>
            <p:nvPr/>
          </p:nvSpPr>
          <p:spPr>
            <a:xfrm>
              <a:off x="1146800" y="818875"/>
              <a:ext cx="159950" cy="2032875"/>
            </a:xfrm>
            <a:custGeom>
              <a:avLst/>
              <a:gdLst/>
              <a:ahLst/>
              <a:cxnLst/>
              <a:rect l="l" t="t" r="r" b="b"/>
              <a:pathLst>
                <a:path w="6398" h="81315" extrusionOk="0">
                  <a:moveTo>
                    <a:pt x="123" y="1"/>
                  </a:moveTo>
                  <a:cubicBezTo>
                    <a:pt x="83" y="1"/>
                    <a:pt x="44" y="20"/>
                    <a:pt x="28" y="70"/>
                  </a:cubicBezTo>
                  <a:cubicBezTo>
                    <a:pt x="28" y="70"/>
                    <a:pt x="1" y="97"/>
                    <a:pt x="1" y="124"/>
                  </a:cubicBezTo>
                  <a:cubicBezTo>
                    <a:pt x="1" y="178"/>
                    <a:pt x="28" y="204"/>
                    <a:pt x="81" y="231"/>
                  </a:cubicBezTo>
                  <a:cubicBezTo>
                    <a:pt x="1821" y="1248"/>
                    <a:pt x="2972" y="3175"/>
                    <a:pt x="2918" y="5022"/>
                  </a:cubicBezTo>
                  <a:cubicBezTo>
                    <a:pt x="2918" y="5076"/>
                    <a:pt x="2945" y="5129"/>
                    <a:pt x="2998" y="5156"/>
                  </a:cubicBezTo>
                  <a:cubicBezTo>
                    <a:pt x="4952" y="6119"/>
                    <a:pt x="6157" y="8073"/>
                    <a:pt x="6157" y="10268"/>
                  </a:cubicBezTo>
                  <a:cubicBezTo>
                    <a:pt x="6157" y="12436"/>
                    <a:pt x="4952" y="14390"/>
                    <a:pt x="2998" y="15354"/>
                  </a:cubicBezTo>
                  <a:cubicBezTo>
                    <a:pt x="2945" y="15380"/>
                    <a:pt x="2918" y="15434"/>
                    <a:pt x="2918" y="15487"/>
                  </a:cubicBezTo>
                  <a:cubicBezTo>
                    <a:pt x="2998" y="17334"/>
                    <a:pt x="1848" y="19235"/>
                    <a:pt x="81" y="20278"/>
                  </a:cubicBezTo>
                  <a:cubicBezTo>
                    <a:pt x="54" y="20278"/>
                    <a:pt x="28" y="20305"/>
                    <a:pt x="1" y="20359"/>
                  </a:cubicBezTo>
                  <a:cubicBezTo>
                    <a:pt x="1" y="20412"/>
                    <a:pt x="28" y="20466"/>
                    <a:pt x="81" y="20493"/>
                  </a:cubicBezTo>
                  <a:cubicBezTo>
                    <a:pt x="1794" y="21510"/>
                    <a:pt x="2865" y="23303"/>
                    <a:pt x="2918" y="25310"/>
                  </a:cubicBezTo>
                  <a:cubicBezTo>
                    <a:pt x="2918" y="25364"/>
                    <a:pt x="2945" y="25391"/>
                    <a:pt x="2998" y="25417"/>
                  </a:cubicBezTo>
                  <a:cubicBezTo>
                    <a:pt x="4952" y="26381"/>
                    <a:pt x="6157" y="28362"/>
                    <a:pt x="6157" y="30530"/>
                  </a:cubicBezTo>
                  <a:cubicBezTo>
                    <a:pt x="6157" y="32698"/>
                    <a:pt x="4952" y="34652"/>
                    <a:pt x="2998" y="35642"/>
                  </a:cubicBezTo>
                  <a:cubicBezTo>
                    <a:pt x="2945" y="35642"/>
                    <a:pt x="2918" y="35695"/>
                    <a:pt x="2918" y="35749"/>
                  </a:cubicBezTo>
                  <a:cubicBezTo>
                    <a:pt x="3079" y="37837"/>
                    <a:pt x="1633" y="39630"/>
                    <a:pt x="81" y="40540"/>
                  </a:cubicBezTo>
                  <a:cubicBezTo>
                    <a:pt x="54" y="40540"/>
                    <a:pt x="28" y="40594"/>
                    <a:pt x="1" y="40620"/>
                  </a:cubicBezTo>
                  <a:cubicBezTo>
                    <a:pt x="1" y="40674"/>
                    <a:pt x="28" y="40727"/>
                    <a:pt x="81" y="40754"/>
                  </a:cubicBezTo>
                  <a:cubicBezTo>
                    <a:pt x="1821" y="41771"/>
                    <a:pt x="2918" y="43645"/>
                    <a:pt x="2918" y="45545"/>
                  </a:cubicBezTo>
                  <a:cubicBezTo>
                    <a:pt x="2918" y="45545"/>
                    <a:pt x="2918" y="45545"/>
                    <a:pt x="2918" y="45572"/>
                  </a:cubicBezTo>
                  <a:cubicBezTo>
                    <a:pt x="2918" y="45626"/>
                    <a:pt x="2945" y="45652"/>
                    <a:pt x="2998" y="45679"/>
                  </a:cubicBezTo>
                  <a:cubicBezTo>
                    <a:pt x="4952" y="46669"/>
                    <a:pt x="6157" y="48623"/>
                    <a:pt x="6157" y="50791"/>
                  </a:cubicBezTo>
                  <a:cubicBezTo>
                    <a:pt x="6157" y="52959"/>
                    <a:pt x="4952" y="54913"/>
                    <a:pt x="2998" y="55904"/>
                  </a:cubicBezTo>
                  <a:cubicBezTo>
                    <a:pt x="2945" y="55930"/>
                    <a:pt x="2918" y="55957"/>
                    <a:pt x="2918" y="56011"/>
                  </a:cubicBezTo>
                  <a:cubicBezTo>
                    <a:pt x="2891" y="57991"/>
                    <a:pt x="1821" y="59785"/>
                    <a:pt x="81" y="60802"/>
                  </a:cubicBezTo>
                  <a:cubicBezTo>
                    <a:pt x="54" y="60828"/>
                    <a:pt x="28" y="60855"/>
                    <a:pt x="1" y="60882"/>
                  </a:cubicBezTo>
                  <a:cubicBezTo>
                    <a:pt x="1" y="60935"/>
                    <a:pt x="28" y="60989"/>
                    <a:pt x="81" y="61016"/>
                  </a:cubicBezTo>
                  <a:cubicBezTo>
                    <a:pt x="1821" y="62033"/>
                    <a:pt x="2891" y="63826"/>
                    <a:pt x="2918" y="65834"/>
                  </a:cubicBezTo>
                  <a:cubicBezTo>
                    <a:pt x="2918" y="65887"/>
                    <a:pt x="2945" y="65914"/>
                    <a:pt x="2998" y="65941"/>
                  </a:cubicBezTo>
                  <a:cubicBezTo>
                    <a:pt x="4952" y="66931"/>
                    <a:pt x="6157" y="68885"/>
                    <a:pt x="6157" y="71053"/>
                  </a:cubicBezTo>
                  <a:cubicBezTo>
                    <a:pt x="6157" y="73221"/>
                    <a:pt x="4952" y="75175"/>
                    <a:pt x="2998" y="76165"/>
                  </a:cubicBezTo>
                  <a:cubicBezTo>
                    <a:pt x="2945" y="76192"/>
                    <a:pt x="2918" y="76219"/>
                    <a:pt x="2918" y="76272"/>
                  </a:cubicBezTo>
                  <a:cubicBezTo>
                    <a:pt x="2891" y="78280"/>
                    <a:pt x="1821" y="80073"/>
                    <a:pt x="81" y="81090"/>
                  </a:cubicBezTo>
                  <a:cubicBezTo>
                    <a:pt x="28" y="81117"/>
                    <a:pt x="1" y="81197"/>
                    <a:pt x="28" y="81251"/>
                  </a:cubicBezTo>
                  <a:cubicBezTo>
                    <a:pt x="47" y="81290"/>
                    <a:pt x="95" y="81315"/>
                    <a:pt x="151" y="81315"/>
                  </a:cubicBezTo>
                  <a:cubicBezTo>
                    <a:pt x="172" y="81315"/>
                    <a:pt x="193" y="81311"/>
                    <a:pt x="215" y="81304"/>
                  </a:cubicBezTo>
                  <a:cubicBezTo>
                    <a:pt x="1981" y="80260"/>
                    <a:pt x="3106" y="78413"/>
                    <a:pt x="3186" y="76352"/>
                  </a:cubicBezTo>
                  <a:cubicBezTo>
                    <a:pt x="5167" y="75309"/>
                    <a:pt x="6398" y="73301"/>
                    <a:pt x="6398" y="71053"/>
                  </a:cubicBezTo>
                  <a:cubicBezTo>
                    <a:pt x="6398" y="68805"/>
                    <a:pt x="5167" y="66797"/>
                    <a:pt x="3186" y="65753"/>
                  </a:cubicBezTo>
                  <a:cubicBezTo>
                    <a:pt x="3106" y="63773"/>
                    <a:pt x="2062" y="61979"/>
                    <a:pt x="375" y="60909"/>
                  </a:cubicBezTo>
                  <a:cubicBezTo>
                    <a:pt x="2062" y="59865"/>
                    <a:pt x="3106" y="58072"/>
                    <a:pt x="3186" y="56091"/>
                  </a:cubicBezTo>
                  <a:cubicBezTo>
                    <a:pt x="5167" y="55047"/>
                    <a:pt x="6398" y="53040"/>
                    <a:pt x="6398" y="50791"/>
                  </a:cubicBezTo>
                  <a:cubicBezTo>
                    <a:pt x="6398" y="48543"/>
                    <a:pt x="5167" y="46536"/>
                    <a:pt x="3186" y="45492"/>
                  </a:cubicBezTo>
                  <a:cubicBezTo>
                    <a:pt x="3159" y="43591"/>
                    <a:pt x="2088" y="41718"/>
                    <a:pt x="375" y="40647"/>
                  </a:cubicBezTo>
                  <a:cubicBezTo>
                    <a:pt x="1901" y="39710"/>
                    <a:pt x="3293" y="37890"/>
                    <a:pt x="3186" y="35829"/>
                  </a:cubicBezTo>
                  <a:cubicBezTo>
                    <a:pt x="5167" y="34785"/>
                    <a:pt x="6398" y="32751"/>
                    <a:pt x="6398" y="30530"/>
                  </a:cubicBezTo>
                  <a:cubicBezTo>
                    <a:pt x="6398" y="28281"/>
                    <a:pt x="5167" y="26247"/>
                    <a:pt x="3186" y="25230"/>
                  </a:cubicBezTo>
                  <a:cubicBezTo>
                    <a:pt x="3079" y="23223"/>
                    <a:pt x="2062" y="21429"/>
                    <a:pt x="375" y="20386"/>
                  </a:cubicBezTo>
                  <a:cubicBezTo>
                    <a:pt x="2088" y="19315"/>
                    <a:pt x="3186" y="17415"/>
                    <a:pt x="3186" y="15541"/>
                  </a:cubicBezTo>
                  <a:cubicBezTo>
                    <a:pt x="5167" y="14524"/>
                    <a:pt x="6398" y="12490"/>
                    <a:pt x="6398" y="10268"/>
                  </a:cubicBezTo>
                  <a:cubicBezTo>
                    <a:pt x="6398" y="8020"/>
                    <a:pt x="5167" y="5986"/>
                    <a:pt x="3186" y="4969"/>
                  </a:cubicBezTo>
                  <a:lnTo>
                    <a:pt x="3186" y="4942"/>
                  </a:lnTo>
                  <a:cubicBezTo>
                    <a:pt x="3186" y="3041"/>
                    <a:pt x="1981" y="1061"/>
                    <a:pt x="188" y="17"/>
                  </a:cubicBezTo>
                  <a:cubicBezTo>
                    <a:pt x="169" y="7"/>
                    <a:pt x="145" y="1"/>
                    <a:pt x="12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 name="Google Shape;957;p38"/>
            <p:cNvSpPr/>
            <p:nvPr/>
          </p:nvSpPr>
          <p:spPr>
            <a:xfrm>
              <a:off x="992900" y="566950"/>
              <a:ext cx="160625" cy="2033000"/>
            </a:xfrm>
            <a:custGeom>
              <a:avLst/>
              <a:gdLst/>
              <a:ahLst/>
              <a:cxnLst/>
              <a:rect l="l" t="t" r="r" b="b"/>
              <a:pathLst>
                <a:path w="6425" h="81320" extrusionOk="0">
                  <a:moveTo>
                    <a:pt x="145" y="1"/>
                  </a:moveTo>
                  <a:cubicBezTo>
                    <a:pt x="104" y="1"/>
                    <a:pt x="60" y="24"/>
                    <a:pt x="27" y="57"/>
                  </a:cubicBezTo>
                  <a:cubicBezTo>
                    <a:pt x="27" y="84"/>
                    <a:pt x="27" y="110"/>
                    <a:pt x="27" y="137"/>
                  </a:cubicBezTo>
                  <a:cubicBezTo>
                    <a:pt x="27" y="164"/>
                    <a:pt x="54" y="217"/>
                    <a:pt x="81" y="244"/>
                  </a:cubicBezTo>
                  <a:cubicBezTo>
                    <a:pt x="1821" y="1261"/>
                    <a:pt x="2972" y="3188"/>
                    <a:pt x="2945" y="5035"/>
                  </a:cubicBezTo>
                  <a:cubicBezTo>
                    <a:pt x="2945" y="5089"/>
                    <a:pt x="2972" y="5142"/>
                    <a:pt x="2998" y="5169"/>
                  </a:cubicBezTo>
                  <a:cubicBezTo>
                    <a:pt x="4952" y="6133"/>
                    <a:pt x="6157" y="8086"/>
                    <a:pt x="6157" y="10255"/>
                  </a:cubicBezTo>
                  <a:cubicBezTo>
                    <a:pt x="6157" y="12449"/>
                    <a:pt x="4952" y="14403"/>
                    <a:pt x="2998" y="15367"/>
                  </a:cubicBezTo>
                  <a:cubicBezTo>
                    <a:pt x="2972" y="15394"/>
                    <a:pt x="2945" y="15447"/>
                    <a:pt x="2945" y="15501"/>
                  </a:cubicBezTo>
                  <a:cubicBezTo>
                    <a:pt x="2998" y="17347"/>
                    <a:pt x="1847" y="19248"/>
                    <a:pt x="108" y="20292"/>
                  </a:cubicBezTo>
                  <a:cubicBezTo>
                    <a:pt x="54" y="20292"/>
                    <a:pt x="27" y="20318"/>
                    <a:pt x="27" y="20372"/>
                  </a:cubicBezTo>
                  <a:cubicBezTo>
                    <a:pt x="1" y="20425"/>
                    <a:pt x="27" y="20479"/>
                    <a:pt x="81" y="20506"/>
                  </a:cubicBezTo>
                  <a:cubicBezTo>
                    <a:pt x="1794" y="21496"/>
                    <a:pt x="2865" y="23289"/>
                    <a:pt x="2945" y="25324"/>
                  </a:cubicBezTo>
                  <a:cubicBezTo>
                    <a:pt x="2945" y="25350"/>
                    <a:pt x="2972" y="25404"/>
                    <a:pt x="2998" y="25431"/>
                  </a:cubicBezTo>
                  <a:cubicBezTo>
                    <a:pt x="4952" y="26394"/>
                    <a:pt x="6157" y="28348"/>
                    <a:pt x="6157" y="30543"/>
                  </a:cubicBezTo>
                  <a:cubicBezTo>
                    <a:pt x="6157" y="32711"/>
                    <a:pt x="4952" y="34665"/>
                    <a:pt x="2998" y="35628"/>
                  </a:cubicBezTo>
                  <a:cubicBezTo>
                    <a:pt x="2972" y="35655"/>
                    <a:pt x="2945" y="35709"/>
                    <a:pt x="2945" y="35762"/>
                  </a:cubicBezTo>
                  <a:cubicBezTo>
                    <a:pt x="3105" y="37823"/>
                    <a:pt x="1633" y="39643"/>
                    <a:pt x="108" y="40553"/>
                  </a:cubicBezTo>
                  <a:cubicBezTo>
                    <a:pt x="54" y="40553"/>
                    <a:pt x="27" y="40580"/>
                    <a:pt x="27" y="40633"/>
                  </a:cubicBezTo>
                  <a:cubicBezTo>
                    <a:pt x="1" y="40687"/>
                    <a:pt x="27" y="40741"/>
                    <a:pt x="81" y="40767"/>
                  </a:cubicBezTo>
                  <a:cubicBezTo>
                    <a:pt x="1821" y="41784"/>
                    <a:pt x="2945" y="43658"/>
                    <a:pt x="2945" y="45532"/>
                  </a:cubicBezTo>
                  <a:cubicBezTo>
                    <a:pt x="2945" y="45558"/>
                    <a:pt x="2945" y="45558"/>
                    <a:pt x="2945" y="45585"/>
                  </a:cubicBezTo>
                  <a:cubicBezTo>
                    <a:pt x="2945" y="45612"/>
                    <a:pt x="2972" y="45665"/>
                    <a:pt x="2998" y="45692"/>
                  </a:cubicBezTo>
                  <a:cubicBezTo>
                    <a:pt x="4952" y="46656"/>
                    <a:pt x="6157" y="48636"/>
                    <a:pt x="6157" y="50804"/>
                  </a:cubicBezTo>
                  <a:cubicBezTo>
                    <a:pt x="6157" y="52972"/>
                    <a:pt x="4952" y="54926"/>
                    <a:pt x="2998" y="55917"/>
                  </a:cubicBezTo>
                  <a:cubicBezTo>
                    <a:pt x="2972" y="55917"/>
                    <a:pt x="2945" y="55970"/>
                    <a:pt x="2945" y="56024"/>
                  </a:cubicBezTo>
                  <a:cubicBezTo>
                    <a:pt x="2891" y="58004"/>
                    <a:pt x="1821" y="59798"/>
                    <a:pt x="108" y="60815"/>
                  </a:cubicBezTo>
                  <a:cubicBezTo>
                    <a:pt x="54" y="60815"/>
                    <a:pt x="27" y="60868"/>
                    <a:pt x="27" y="60895"/>
                  </a:cubicBezTo>
                  <a:cubicBezTo>
                    <a:pt x="1" y="60949"/>
                    <a:pt x="27" y="61002"/>
                    <a:pt x="81" y="61029"/>
                  </a:cubicBezTo>
                  <a:cubicBezTo>
                    <a:pt x="1821" y="62046"/>
                    <a:pt x="2891" y="63839"/>
                    <a:pt x="2945" y="65847"/>
                  </a:cubicBezTo>
                  <a:cubicBezTo>
                    <a:pt x="2945" y="65900"/>
                    <a:pt x="2972" y="65927"/>
                    <a:pt x="2998" y="65954"/>
                  </a:cubicBezTo>
                  <a:cubicBezTo>
                    <a:pt x="4952" y="66944"/>
                    <a:pt x="6157" y="68898"/>
                    <a:pt x="6157" y="71066"/>
                  </a:cubicBezTo>
                  <a:cubicBezTo>
                    <a:pt x="6157" y="73234"/>
                    <a:pt x="4952" y="75188"/>
                    <a:pt x="2998" y="76178"/>
                  </a:cubicBezTo>
                  <a:cubicBezTo>
                    <a:pt x="2972" y="76178"/>
                    <a:pt x="2945" y="76232"/>
                    <a:pt x="2945" y="76285"/>
                  </a:cubicBezTo>
                  <a:cubicBezTo>
                    <a:pt x="2891" y="78266"/>
                    <a:pt x="1821" y="80086"/>
                    <a:pt x="81" y="81076"/>
                  </a:cubicBezTo>
                  <a:cubicBezTo>
                    <a:pt x="27" y="81130"/>
                    <a:pt x="1" y="81183"/>
                    <a:pt x="27" y="81264"/>
                  </a:cubicBezTo>
                  <a:cubicBezTo>
                    <a:pt x="60" y="81297"/>
                    <a:pt x="104" y="81320"/>
                    <a:pt x="145" y="81320"/>
                  </a:cubicBezTo>
                  <a:cubicBezTo>
                    <a:pt x="170" y="81320"/>
                    <a:pt x="194" y="81311"/>
                    <a:pt x="215" y="81290"/>
                  </a:cubicBezTo>
                  <a:cubicBezTo>
                    <a:pt x="2008" y="80273"/>
                    <a:pt x="3105" y="78427"/>
                    <a:pt x="3186" y="76366"/>
                  </a:cubicBezTo>
                  <a:cubicBezTo>
                    <a:pt x="5193" y="75322"/>
                    <a:pt x="6424" y="73314"/>
                    <a:pt x="6424" y="71066"/>
                  </a:cubicBezTo>
                  <a:cubicBezTo>
                    <a:pt x="6424" y="68818"/>
                    <a:pt x="5193" y="66784"/>
                    <a:pt x="3186" y="65766"/>
                  </a:cubicBezTo>
                  <a:cubicBezTo>
                    <a:pt x="3105" y="63786"/>
                    <a:pt x="2088" y="61992"/>
                    <a:pt x="402" y="60922"/>
                  </a:cubicBezTo>
                  <a:cubicBezTo>
                    <a:pt x="2088" y="59878"/>
                    <a:pt x="3105" y="58085"/>
                    <a:pt x="3186" y="56104"/>
                  </a:cubicBezTo>
                  <a:cubicBezTo>
                    <a:pt x="5193" y="55060"/>
                    <a:pt x="6424" y="53053"/>
                    <a:pt x="6424" y="50804"/>
                  </a:cubicBezTo>
                  <a:cubicBezTo>
                    <a:pt x="6424" y="48556"/>
                    <a:pt x="5193" y="46522"/>
                    <a:pt x="3186" y="45505"/>
                  </a:cubicBezTo>
                  <a:cubicBezTo>
                    <a:pt x="3159" y="43604"/>
                    <a:pt x="2088" y="41731"/>
                    <a:pt x="402" y="40660"/>
                  </a:cubicBezTo>
                  <a:cubicBezTo>
                    <a:pt x="1901" y="39723"/>
                    <a:pt x="3320" y="37877"/>
                    <a:pt x="3186" y="35816"/>
                  </a:cubicBezTo>
                  <a:cubicBezTo>
                    <a:pt x="5193" y="34799"/>
                    <a:pt x="6424" y="32764"/>
                    <a:pt x="6424" y="30543"/>
                  </a:cubicBezTo>
                  <a:cubicBezTo>
                    <a:pt x="6424" y="28295"/>
                    <a:pt x="5193" y="26260"/>
                    <a:pt x="3186" y="25243"/>
                  </a:cubicBezTo>
                  <a:cubicBezTo>
                    <a:pt x="3105" y="23236"/>
                    <a:pt x="2062" y="21443"/>
                    <a:pt x="402" y="20399"/>
                  </a:cubicBezTo>
                  <a:cubicBezTo>
                    <a:pt x="2088" y="19328"/>
                    <a:pt x="3186" y="17454"/>
                    <a:pt x="3186" y="15608"/>
                  </a:cubicBezTo>
                  <a:cubicBezTo>
                    <a:pt x="3186" y="15608"/>
                    <a:pt x="3186" y="15581"/>
                    <a:pt x="3186" y="15554"/>
                  </a:cubicBezTo>
                  <a:cubicBezTo>
                    <a:pt x="5193" y="14537"/>
                    <a:pt x="6424" y="12503"/>
                    <a:pt x="6424" y="10255"/>
                  </a:cubicBezTo>
                  <a:cubicBezTo>
                    <a:pt x="6424" y="8033"/>
                    <a:pt x="5193" y="5999"/>
                    <a:pt x="3186" y="4982"/>
                  </a:cubicBezTo>
                  <a:lnTo>
                    <a:pt x="3186" y="4955"/>
                  </a:lnTo>
                  <a:cubicBezTo>
                    <a:pt x="3186" y="3028"/>
                    <a:pt x="2008" y="1074"/>
                    <a:pt x="215" y="30"/>
                  </a:cubicBezTo>
                  <a:cubicBezTo>
                    <a:pt x="194" y="10"/>
                    <a:pt x="170" y="1"/>
                    <a:pt x="14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 name="Google Shape;958;p38"/>
            <p:cNvSpPr/>
            <p:nvPr/>
          </p:nvSpPr>
          <p:spPr>
            <a:xfrm>
              <a:off x="839675" y="818875"/>
              <a:ext cx="159950" cy="2032875"/>
            </a:xfrm>
            <a:custGeom>
              <a:avLst/>
              <a:gdLst/>
              <a:ahLst/>
              <a:cxnLst/>
              <a:rect l="l" t="t" r="r" b="b"/>
              <a:pathLst>
                <a:path w="6398" h="81315" extrusionOk="0">
                  <a:moveTo>
                    <a:pt x="122" y="1"/>
                  </a:moveTo>
                  <a:cubicBezTo>
                    <a:pt x="83" y="1"/>
                    <a:pt x="44" y="20"/>
                    <a:pt x="27" y="70"/>
                  </a:cubicBezTo>
                  <a:cubicBezTo>
                    <a:pt x="0" y="70"/>
                    <a:pt x="0" y="97"/>
                    <a:pt x="0" y="124"/>
                  </a:cubicBezTo>
                  <a:cubicBezTo>
                    <a:pt x="0" y="178"/>
                    <a:pt x="27" y="204"/>
                    <a:pt x="54" y="231"/>
                  </a:cubicBezTo>
                  <a:cubicBezTo>
                    <a:pt x="1794" y="1248"/>
                    <a:pt x="2971" y="3175"/>
                    <a:pt x="2918" y="5022"/>
                  </a:cubicBezTo>
                  <a:cubicBezTo>
                    <a:pt x="2918" y="5076"/>
                    <a:pt x="2945" y="5129"/>
                    <a:pt x="2998" y="5156"/>
                  </a:cubicBezTo>
                  <a:cubicBezTo>
                    <a:pt x="4925" y="6119"/>
                    <a:pt x="6156" y="8073"/>
                    <a:pt x="6156" y="10268"/>
                  </a:cubicBezTo>
                  <a:cubicBezTo>
                    <a:pt x="6156" y="12436"/>
                    <a:pt x="4925" y="14390"/>
                    <a:pt x="2998" y="15354"/>
                  </a:cubicBezTo>
                  <a:cubicBezTo>
                    <a:pt x="2945" y="15380"/>
                    <a:pt x="2918" y="15434"/>
                    <a:pt x="2918" y="15487"/>
                  </a:cubicBezTo>
                  <a:cubicBezTo>
                    <a:pt x="2971" y="17334"/>
                    <a:pt x="1847" y="19235"/>
                    <a:pt x="81" y="20278"/>
                  </a:cubicBezTo>
                  <a:cubicBezTo>
                    <a:pt x="54" y="20278"/>
                    <a:pt x="27" y="20305"/>
                    <a:pt x="0" y="20359"/>
                  </a:cubicBezTo>
                  <a:cubicBezTo>
                    <a:pt x="0" y="20412"/>
                    <a:pt x="27" y="20466"/>
                    <a:pt x="54" y="20493"/>
                  </a:cubicBezTo>
                  <a:cubicBezTo>
                    <a:pt x="1794" y="21510"/>
                    <a:pt x="2864" y="23303"/>
                    <a:pt x="2918" y="25310"/>
                  </a:cubicBezTo>
                  <a:cubicBezTo>
                    <a:pt x="2918" y="25364"/>
                    <a:pt x="2945" y="25391"/>
                    <a:pt x="2998" y="25417"/>
                  </a:cubicBezTo>
                  <a:cubicBezTo>
                    <a:pt x="4925" y="26381"/>
                    <a:pt x="6156" y="28362"/>
                    <a:pt x="6156" y="30530"/>
                  </a:cubicBezTo>
                  <a:cubicBezTo>
                    <a:pt x="6156" y="32698"/>
                    <a:pt x="4925" y="34652"/>
                    <a:pt x="2998" y="35642"/>
                  </a:cubicBezTo>
                  <a:cubicBezTo>
                    <a:pt x="2945" y="35642"/>
                    <a:pt x="2918" y="35695"/>
                    <a:pt x="2918" y="35749"/>
                  </a:cubicBezTo>
                  <a:cubicBezTo>
                    <a:pt x="3078" y="37837"/>
                    <a:pt x="1606" y="39630"/>
                    <a:pt x="81" y="40540"/>
                  </a:cubicBezTo>
                  <a:cubicBezTo>
                    <a:pt x="54" y="40540"/>
                    <a:pt x="27" y="40594"/>
                    <a:pt x="0" y="40620"/>
                  </a:cubicBezTo>
                  <a:cubicBezTo>
                    <a:pt x="0" y="40674"/>
                    <a:pt x="27" y="40727"/>
                    <a:pt x="54" y="40754"/>
                  </a:cubicBezTo>
                  <a:cubicBezTo>
                    <a:pt x="1794" y="41771"/>
                    <a:pt x="2918" y="43645"/>
                    <a:pt x="2918" y="45545"/>
                  </a:cubicBezTo>
                  <a:cubicBezTo>
                    <a:pt x="2918" y="45545"/>
                    <a:pt x="2918" y="45545"/>
                    <a:pt x="2918" y="45572"/>
                  </a:cubicBezTo>
                  <a:cubicBezTo>
                    <a:pt x="2918" y="45626"/>
                    <a:pt x="2945" y="45652"/>
                    <a:pt x="2998" y="45679"/>
                  </a:cubicBezTo>
                  <a:cubicBezTo>
                    <a:pt x="4925" y="46669"/>
                    <a:pt x="6156" y="48623"/>
                    <a:pt x="6156" y="50791"/>
                  </a:cubicBezTo>
                  <a:cubicBezTo>
                    <a:pt x="6156" y="52959"/>
                    <a:pt x="4925" y="54913"/>
                    <a:pt x="2998" y="55904"/>
                  </a:cubicBezTo>
                  <a:cubicBezTo>
                    <a:pt x="2945" y="55930"/>
                    <a:pt x="2918" y="55957"/>
                    <a:pt x="2918" y="56011"/>
                  </a:cubicBezTo>
                  <a:cubicBezTo>
                    <a:pt x="2864" y="57991"/>
                    <a:pt x="1820" y="59785"/>
                    <a:pt x="81" y="60802"/>
                  </a:cubicBezTo>
                  <a:cubicBezTo>
                    <a:pt x="54" y="60828"/>
                    <a:pt x="27" y="60855"/>
                    <a:pt x="0" y="60882"/>
                  </a:cubicBezTo>
                  <a:cubicBezTo>
                    <a:pt x="0" y="60935"/>
                    <a:pt x="27" y="60989"/>
                    <a:pt x="54" y="61016"/>
                  </a:cubicBezTo>
                  <a:cubicBezTo>
                    <a:pt x="1794" y="62033"/>
                    <a:pt x="2864" y="63826"/>
                    <a:pt x="2918" y="65834"/>
                  </a:cubicBezTo>
                  <a:cubicBezTo>
                    <a:pt x="2918" y="65887"/>
                    <a:pt x="2945" y="65914"/>
                    <a:pt x="2998" y="65941"/>
                  </a:cubicBezTo>
                  <a:cubicBezTo>
                    <a:pt x="4925" y="66931"/>
                    <a:pt x="6156" y="68885"/>
                    <a:pt x="6156" y="71053"/>
                  </a:cubicBezTo>
                  <a:cubicBezTo>
                    <a:pt x="6156" y="73221"/>
                    <a:pt x="4925" y="75175"/>
                    <a:pt x="2998" y="76165"/>
                  </a:cubicBezTo>
                  <a:cubicBezTo>
                    <a:pt x="2945" y="76192"/>
                    <a:pt x="2918" y="76219"/>
                    <a:pt x="2918" y="76272"/>
                  </a:cubicBezTo>
                  <a:cubicBezTo>
                    <a:pt x="2864" y="78280"/>
                    <a:pt x="1794" y="80073"/>
                    <a:pt x="81" y="81090"/>
                  </a:cubicBezTo>
                  <a:cubicBezTo>
                    <a:pt x="0" y="81117"/>
                    <a:pt x="0" y="81197"/>
                    <a:pt x="27" y="81251"/>
                  </a:cubicBezTo>
                  <a:cubicBezTo>
                    <a:pt x="47" y="81290"/>
                    <a:pt x="95" y="81315"/>
                    <a:pt x="140" y="81315"/>
                  </a:cubicBezTo>
                  <a:cubicBezTo>
                    <a:pt x="157" y="81315"/>
                    <a:pt x="173" y="81311"/>
                    <a:pt x="188" y="81304"/>
                  </a:cubicBezTo>
                  <a:cubicBezTo>
                    <a:pt x="1981" y="80260"/>
                    <a:pt x="3105" y="78413"/>
                    <a:pt x="3159" y="76352"/>
                  </a:cubicBezTo>
                  <a:cubicBezTo>
                    <a:pt x="5166" y="75309"/>
                    <a:pt x="6397" y="73301"/>
                    <a:pt x="6397" y="71053"/>
                  </a:cubicBezTo>
                  <a:cubicBezTo>
                    <a:pt x="6397" y="68805"/>
                    <a:pt x="5166" y="66797"/>
                    <a:pt x="3159" y="65753"/>
                  </a:cubicBezTo>
                  <a:cubicBezTo>
                    <a:pt x="3105" y="63773"/>
                    <a:pt x="2061" y="61979"/>
                    <a:pt x="375" y="60909"/>
                  </a:cubicBezTo>
                  <a:cubicBezTo>
                    <a:pt x="2061" y="59865"/>
                    <a:pt x="3105" y="58072"/>
                    <a:pt x="3159" y="56091"/>
                  </a:cubicBezTo>
                  <a:cubicBezTo>
                    <a:pt x="5166" y="55047"/>
                    <a:pt x="6397" y="53040"/>
                    <a:pt x="6397" y="50791"/>
                  </a:cubicBezTo>
                  <a:cubicBezTo>
                    <a:pt x="6397" y="48543"/>
                    <a:pt x="5166" y="46536"/>
                    <a:pt x="3159" y="45492"/>
                  </a:cubicBezTo>
                  <a:cubicBezTo>
                    <a:pt x="3159" y="43591"/>
                    <a:pt x="2061" y="41718"/>
                    <a:pt x="375" y="40647"/>
                  </a:cubicBezTo>
                  <a:cubicBezTo>
                    <a:pt x="1901" y="39710"/>
                    <a:pt x="3292" y="37890"/>
                    <a:pt x="3185" y="35829"/>
                  </a:cubicBezTo>
                  <a:cubicBezTo>
                    <a:pt x="5166" y="34785"/>
                    <a:pt x="6397" y="32751"/>
                    <a:pt x="6397" y="30530"/>
                  </a:cubicBezTo>
                  <a:cubicBezTo>
                    <a:pt x="6397" y="28281"/>
                    <a:pt x="5166" y="26247"/>
                    <a:pt x="3159" y="25230"/>
                  </a:cubicBezTo>
                  <a:cubicBezTo>
                    <a:pt x="3078" y="23223"/>
                    <a:pt x="2035" y="21429"/>
                    <a:pt x="375" y="20386"/>
                  </a:cubicBezTo>
                  <a:cubicBezTo>
                    <a:pt x="2061" y="19315"/>
                    <a:pt x="3159" y="17441"/>
                    <a:pt x="3159" y="15595"/>
                  </a:cubicBezTo>
                  <a:cubicBezTo>
                    <a:pt x="3159" y="15595"/>
                    <a:pt x="3159" y="15568"/>
                    <a:pt x="3159" y="15541"/>
                  </a:cubicBezTo>
                  <a:cubicBezTo>
                    <a:pt x="5166" y="14524"/>
                    <a:pt x="6397" y="12490"/>
                    <a:pt x="6397" y="10268"/>
                  </a:cubicBezTo>
                  <a:cubicBezTo>
                    <a:pt x="6397" y="8020"/>
                    <a:pt x="5166" y="5986"/>
                    <a:pt x="3159" y="4969"/>
                  </a:cubicBezTo>
                  <a:lnTo>
                    <a:pt x="3159" y="4942"/>
                  </a:lnTo>
                  <a:cubicBezTo>
                    <a:pt x="3159" y="3041"/>
                    <a:pt x="1981" y="1061"/>
                    <a:pt x="188" y="17"/>
                  </a:cubicBezTo>
                  <a:cubicBezTo>
                    <a:pt x="168" y="7"/>
                    <a:pt x="145" y="1"/>
                    <a:pt x="12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 name="Google Shape;959;p38"/>
            <p:cNvSpPr/>
            <p:nvPr/>
          </p:nvSpPr>
          <p:spPr>
            <a:xfrm>
              <a:off x="685775" y="566950"/>
              <a:ext cx="159950" cy="2033000"/>
            </a:xfrm>
            <a:custGeom>
              <a:avLst/>
              <a:gdLst/>
              <a:ahLst/>
              <a:cxnLst/>
              <a:rect l="l" t="t" r="r" b="b"/>
              <a:pathLst>
                <a:path w="6398" h="81320" extrusionOk="0">
                  <a:moveTo>
                    <a:pt x="119" y="1"/>
                  </a:moveTo>
                  <a:cubicBezTo>
                    <a:pt x="81" y="1"/>
                    <a:pt x="44" y="24"/>
                    <a:pt x="27" y="57"/>
                  </a:cubicBezTo>
                  <a:cubicBezTo>
                    <a:pt x="27" y="84"/>
                    <a:pt x="0" y="110"/>
                    <a:pt x="0" y="137"/>
                  </a:cubicBezTo>
                  <a:cubicBezTo>
                    <a:pt x="0" y="164"/>
                    <a:pt x="27" y="217"/>
                    <a:pt x="81" y="244"/>
                  </a:cubicBezTo>
                  <a:cubicBezTo>
                    <a:pt x="1820" y="1261"/>
                    <a:pt x="2944" y="3188"/>
                    <a:pt x="2918" y="5035"/>
                  </a:cubicBezTo>
                  <a:cubicBezTo>
                    <a:pt x="2918" y="5089"/>
                    <a:pt x="2944" y="5142"/>
                    <a:pt x="2998" y="5169"/>
                  </a:cubicBezTo>
                  <a:cubicBezTo>
                    <a:pt x="4952" y="6133"/>
                    <a:pt x="6156" y="8086"/>
                    <a:pt x="6156" y="10255"/>
                  </a:cubicBezTo>
                  <a:cubicBezTo>
                    <a:pt x="6156" y="12449"/>
                    <a:pt x="4952" y="14403"/>
                    <a:pt x="2998" y="15367"/>
                  </a:cubicBezTo>
                  <a:cubicBezTo>
                    <a:pt x="2944" y="15394"/>
                    <a:pt x="2918" y="15447"/>
                    <a:pt x="2918" y="15501"/>
                  </a:cubicBezTo>
                  <a:cubicBezTo>
                    <a:pt x="2998" y="17347"/>
                    <a:pt x="1847" y="19248"/>
                    <a:pt x="81" y="20292"/>
                  </a:cubicBezTo>
                  <a:cubicBezTo>
                    <a:pt x="54" y="20292"/>
                    <a:pt x="27" y="20318"/>
                    <a:pt x="27" y="20372"/>
                  </a:cubicBezTo>
                  <a:cubicBezTo>
                    <a:pt x="0" y="20425"/>
                    <a:pt x="27" y="20479"/>
                    <a:pt x="81" y="20506"/>
                  </a:cubicBezTo>
                  <a:cubicBezTo>
                    <a:pt x="1794" y="21496"/>
                    <a:pt x="2864" y="23316"/>
                    <a:pt x="2918" y="25324"/>
                  </a:cubicBezTo>
                  <a:cubicBezTo>
                    <a:pt x="2918" y="25350"/>
                    <a:pt x="2944" y="25404"/>
                    <a:pt x="2998" y="25431"/>
                  </a:cubicBezTo>
                  <a:cubicBezTo>
                    <a:pt x="4952" y="26394"/>
                    <a:pt x="6156" y="28348"/>
                    <a:pt x="6156" y="30543"/>
                  </a:cubicBezTo>
                  <a:cubicBezTo>
                    <a:pt x="6156" y="32711"/>
                    <a:pt x="4952" y="34665"/>
                    <a:pt x="2998" y="35628"/>
                  </a:cubicBezTo>
                  <a:cubicBezTo>
                    <a:pt x="2944" y="35655"/>
                    <a:pt x="2918" y="35709"/>
                    <a:pt x="2918" y="35762"/>
                  </a:cubicBezTo>
                  <a:cubicBezTo>
                    <a:pt x="3078" y="37823"/>
                    <a:pt x="1633" y="39643"/>
                    <a:pt x="81" y="40553"/>
                  </a:cubicBezTo>
                  <a:cubicBezTo>
                    <a:pt x="54" y="40553"/>
                    <a:pt x="27" y="40580"/>
                    <a:pt x="27" y="40633"/>
                  </a:cubicBezTo>
                  <a:cubicBezTo>
                    <a:pt x="0" y="40687"/>
                    <a:pt x="27" y="40741"/>
                    <a:pt x="81" y="40767"/>
                  </a:cubicBezTo>
                  <a:cubicBezTo>
                    <a:pt x="1820" y="41784"/>
                    <a:pt x="2918" y="43658"/>
                    <a:pt x="2918" y="45532"/>
                  </a:cubicBezTo>
                  <a:cubicBezTo>
                    <a:pt x="2918" y="45558"/>
                    <a:pt x="2918" y="45558"/>
                    <a:pt x="2918" y="45585"/>
                  </a:cubicBezTo>
                  <a:cubicBezTo>
                    <a:pt x="2918" y="45612"/>
                    <a:pt x="2944" y="45665"/>
                    <a:pt x="2998" y="45692"/>
                  </a:cubicBezTo>
                  <a:cubicBezTo>
                    <a:pt x="4952" y="46656"/>
                    <a:pt x="6156" y="48636"/>
                    <a:pt x="6156" y="50804"/>
                  </a:cubicBezTo>
                  <a:cubicBezTo>
                    <a:pt x="6156" y="52972"/>
                    <a:pt x="4952" y="54926"/>
                    <a:pt x="2998" y="55917"/>
                  </a:cubicBezTo>
                  <a:cubicBezTo>
                    <a:pt x="2944" y="55917"/>
                    <a:pt x="2918" y="55970"/>
                    <a:pt x="2918" y="56024"/>
                  </a:cubicBezTo>
                  <a:cubicBezTo>
                    <a:pt x="2891" y="58004"/>
                    <a:pt x="1820" y="59798"/>
                    <a:pt x="81" y="60815"/>
                  </a:cubicBezTo>
                  <a:cubicBezTo>
                    <a:pt x="54" y="60815"/>
                    <a:pt x="27" y="60868"/>
                    <a:pt x="27" y="60895"/>
                  </a:cubicBezTo>
                  <a:cubicBezTo>
                    <a:pt x="0" y="60949"/>
                    <a:pt x="27" y="61002"/>
                    <a:pt x="81" y="61029"/>
                  </a:cubicBezTo>
                  <a:cubicBezTo>
                    <a:pt x="1820" y="62046"/>
                    <a:pt x="2891" y="63839"/>
                    <a:pt x="2918" y="65847"/>
                  </a:cubicBezTo>
                  <a:cubicBezTo>
                    <a:pt x="2918" y="65900"/>
                    <a:pt x="2944" y="65927"/>
                    <a:pt x="2998" y="65954"/>
                  </a:cubicBezTo>
                  <a:cubicBezTo>
                    <a:pt x="4952" y="66944"/>
                    <a:pt x="6156" y="68898"/>
                    <a:pt x="6156" y="71066"/>
                  </a:cubicBezTo>
                  <a:cubicBezTo>
                    <a:pt x="6156" y="73234"/>
                    <a:pt x="4952" y="75188"/>
                    <a:pt x="2998" y="76178"/>
                  </a:cubicBezTo>
                  <a:cubicBezTo>
                    <a:pt x="2944" y="76178"/>
                    <a:pt x="2918" y="76232"/>
                    <a:pt x="2918" y="76285"/>
                  </a:cubicBezTo>
                  <a:cubicBezTo>
                    <a:pt x="2891" y="78293"/>
                    <a:pt x="1820" y="80086"/>
                    <a:pt x="81" y="81076"/>
                  </a:cubicBezTo>
                  <a:cubicBezTo>
                    <a:pt x="27" y="81130"/>
                    <a:pt x="0" y="81183"/>
                    <a:pt x="27" y="81264"/>
                  </a:cubicBezTo>
                  <a:cubicBezTo>
                    <a:pt x="60" y="81297"/>
                    <a:pt x="93" y="81320"/>
                    <a:pt x="133" y="81320"/>
                  </a:cubicBezTo>
                  <a:cubicBezTo>
                    <a:pt x="157" y="81320"/>
                    <a:pt x="184" y="81311"/>
                    <a:pt x="214" y="81290"/>
                  </a:cubicBezTo>
                  <a:cubicBezTo>
                    <a:pt x="2008" y="80273"/>
                    <a:pt x="3105" y="78427"/>
                    <a:pt x="3185" y="76366"/>
                  </a:cubicBezTo>
                  <a:cubicBezTo>
                    <a:pt x="5166" y="75322"/>
                    <a:pt x="6397" y="73314"/>
                    <a:pt x="6397" y="71066"/>
                  </a:cubicBezTo>
                  <a:cubicBezTo>
                    <a:pt x="6397" y="68818"/>
                    <a:pt x="5166" y="66784"/>
                    <a:pt x="3185" y="65766"/>
                  </a:cubicBezTo>
                  <a:cubicBezTo>
                    <a:pt x="3105" y="63786"/>
                    <a:pt x="2061" y="61992"/>
                    <a:pt x="375" y="60922"/>
                  </a:cubicBezTo>
                  <a:cubicBezTo>
                    <a:pt x="2061" y="59878"/>
                    <a:pt x="3105" y="58085"/>
                    <a:pt x="3185" y="56104"/>
                  </a:cubicBezTo>
                  <a:cubicBezTo>
                    <a:pt x="5166" y="55060"/>
                    <a:pt x="6397" y="53053"/>
                    <a:pt x="6397" y="50804"/>
                  </a:cubicBezTo>
                  <a:cubicBezTo>
                    <a:pt x="6397" y="48556"/>
                    <a:pt x="5166" y="46522"/>
                    <a:pt x="3185" y="45505"/>
                  </a:cubicBezTo>
                  <a:cubicBezTo>
                    <a:pt x="3159" y="43604"/>
                    <a:pt x="2088" y="41731"/>
                    <a:pt x="375" y="40660"/>
                  </a:cubicBezTo>
                  <a:cubicBezTo>
                    <a:pt x="1901" y="39723"/>
                    <a:pt x="3292" y="37903"/>
                    <a:pt x="3185" y="35816"/>
                  </a:cubicBezTo>
                  <a:cubicBezTo>
                    <a:pt x="5166" y="34799"/>
                    <a:pt x="6397" y="32764"/>
                    <a:pt x="6397" y="30543"/>
                  </a:cubicBezTo>
                  <a:cubicBezTo>
                    <a:pt x="6397" y="28295"/>
                    <a:pt x="5166" y="26260"/>
                    <a:pt x="3185" y="25243"/>
                  </a:cubicBezTo>
                  <a:cubicBezTo>
                    <a:pt x="3078" y="23236"/>
                    <a:pt x="2061" y="21443"/>
                    <a:pt x="375" y="20399"/>
                  </a:cubicBezTo>
                  <a:cubicBezTo>
                    <a:pt x="2088" y="19328"/>
                    <a:pt x="3185" y="17401"/>
                    <a:pt x="3185" y="15554"/>
                  </a:cubicBezTo>
                  <a:cubicBezTo>
                    <a:pt x="5166" y="14537"/>
                    <a:pt x="6397" y="12503"/>
                    <a:pt x="6397" y="10255"/>
                  </a:cubicBezTo>
                  <a:cubicBezTo>
                    <a:pt x="6397" y="8033"/>
                    <a:pt x="5166" y="5999"/>
                    <a:pt x="3185" y="4982"/>
                  </a:cubicBezTo>
                  <a:lnTo>
                    <a:pt x="3185" y="4955"/>
                  </a:lnTo>
                  <a:cubicBezTo>
                    <a:pt x="3185" y="3028"/>
                    <a:pt x="1981" y="1074"/>
                    <a:pt x="188" y="30"/>
                  </a:cubicBezTo>
                  <a:cubicBezTo>
                    <a:pt x="167" y="10"/>
                    <a:pt x="143" y="1"/>
                    <a:pt x="1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 name="Google Shape;960;p38"/>
            <p:cNvSpPr/>
            <p:nvPr/>
          </p:nvSpPr>
          <p:spPr>
            <a:xfrm>
              <a:off x="531875" y="818875"/>
              <a:ext cx="160600" cy="2032875"/>
            </a:xfrm>
            <a:custGeom>
              <a:avLst/>
              <a:gdLst/>
              <a:ahLst/>
              <a:cxnLst/>
              <a:rect l="l" t="t" r="r" b="b"/>
              <a:pathLst>
                <a:path w="6424" h="81315" extrusionOk="0">
                  <a:moveTo>
                    <a:pt x="147" y="1"/>
                  </a:moveTo>
                  <a:cubicBezTo>
                    <a:pt x="106" y="1"/>
                    <a:pt x="61" y="20"/>
                    <a:pt x="27" y="70"/>
                  </a:cubicBezTo>
                  <a:cubicBezTo>
                    <a:pt x="27" y="70"/>
                    <a:pt x="27" y="97"/>
                    <a:pt x="27" y="124"/>
                  </a:cubicBezTo>
                  <a:cubicBezTo>
                    <a:pt x="27" y="178"/>
                    <a:pt x="54" y="204"/>
                    <a:pt x="80" y="231"/>
                  </a:cubicBezTo>
                  <a:cubicBezTo>
                    <a:pt x="1820" y="1248"/>
                    <a:pt x="2971" y="3175"/>
                    <a:pt x="2944" y="5022"/>
                  </a:cubicBezTo>
                  <a:cubicBezTo>
                    <a:pt x="2944" y="5076"/>
                    <a:pt x="2971" y="5129"/>
                    <a:pt x="2998" y="5156"/>
                  </a:cubicBezTo>
                  <a:cubicBezTo>
                    <a:pt x="4952" y="6119"/>
                    <a:pt x="6156" y="8073"/>
                    <a:pt x="6156" y="10268"/>
                  </a:cubicBezTo>
                  <a:cubicBezTo>
                    <a:pt x="6156" y="12436"/>
                    <a:pt x="4952" y="14390"/>
                    <a:pt x="2998" y="15354"/>
                  </a:cubicBezTo>
                  <a:cubicBezTo>
                    <a:pt x="2971" y="15380"/>
                    <a:pt x="2944" y="15461"/>
                    <a:pt x="2944" y="15487"/>
                  </a:cubicBezTo>
                  <a:cubicBezTo>
                    <a:pt x="2998" y="17334"/>
                    <a:pt x="1847" y="19235"/>
                    <a:pt x="107" y="20278"/>
                  </a:cubicBezTo>
                  <a:cubicBezTo>
                    <a:pt x="54" y="20278"/>
                    <a:pt x="27" y="20305"/>
                    <a:pt x="27" y="20359"/>
                  </a:cubicBezTo>
                  <a:cubicBezTo>
                    <a:pt x="0" y="20412"/>
                    <a:pt x="27" y="20466"/>
                    <a:pt x="80" y="20493"/>
                  </a:cubicBezTo>
                  <a:cubicBezTo>
                    <a:pt x="1793" y="21510"/>
                    <a:pt x="2864" y="23303"/>
                    <a:pt x="2944" y="25310"/>
                  </a:cubicBezTo>
                  <a:cubicBezTo>
                    <a:pt x="2944" y="25364"/>
                    <a:pt x="2971" y="25391"/>
                    <a:pt x="2998" y="25417"/>
                  </a:cubicBezTo>
                  <a:cubicBezTo>
                    <a:pt x="4952" y="26381"/>
                    <a:pt x="6156" y="28362"/>
                    <a:pt x="6156" y="30530"/>
                  </a:cubicBezTo>
                  <a:cubicBezTo>
                    <a:pt x="6156" y="32698"/>
                    <a:pt x="4952" y="34652"/>
                    <a:pt x="2998" y="35642"/>
                  </a:cubicBezTo>
                  <a:cubicBezTo>
                    <a:pt x="2971" y="35642"/>
                    <a:pt x="2944" y="35695"/>
                    <a:pt x="2944" y="35749"/>
                  </a:cubicBezTo>
                  <a:cubicBezTo>
                    <a:pt x="3105" y="37837"/>
                    <a:pt x="1633" y="39630"/>
                    <a:pt x="107" y="40540"/>
                  </a:cubicBezTo>
                  <a:cubicBezTo>
                    <a:pt x="54" y="40540"/>
                    <a:pt x="27" y="40594"/>
                    <a:pt x="27" y="40620"/>
                  </a:cubicBezTo>
                  <a:cubicBezTo>
                    <a:pt x="0" y="40674"/>
                    <a:pt x="27" y="40727"/>
                    <a:pt x="80" y="40754"/>
                  </a:cubicBezTo>
                  <a:cubicBezTo>
                    <a:pt x="1820" y="41771"/>
                    <a:pt x="2944" y="43645"/>
                    <a:pt x="2944" y="45545"/>
                  </a:cubicBezTo>
                  <a:cubicBezTo>
                    <a:pt x="2944" y="45545"/>
                    <a:pt x="2944" y="45545"/>
                    <a:pt x="2944" y="45572"/>
                  </a:cubicBezTo>
                  <a:cubicBezTo>
                    <a:pt x="2944" y="45626"/>
                    <a:pt x="2971" y="45652"/>
                    <a:pt x="2998" y="45679"/>
                  </a:cubicBezTo>
                  <a:cubicBezTo>
                    <a:pt x="4952" y="46669"/>
                    <a:pt x="6156" y="48623"/>
                    <a:pt x="6156" y="50791"/>
                  </a:cubicBezTo>
                  <a:cubicBezTo>
                    <a:pt x="6156" y="52959"/>
                    <a:pt x="4952" y="54913"/>
                    <a:pt x="2998" y="55904"/>
                  </a:cubicBezTo>
                  <a:cubicBezTo>
                    <a:pt x="2971" y="55930"/>
                    <a:pt x="2944" y="55957"/>
                    <a:pt x="2944" y="56011"/>
                  </a:cubicBezTo>
                  <a:cubicBezTo>
                    <a:pt x="2891" y="57991"/>
                    <a:pt x="1820" y="59785"/>
                    <a:pt x="107" y="60802"/>
                  </a:cubicBezTo>
                  <a:cubicBezTo>
                    <a:pt x="54" y="60828"/>
                    <a:pt x="27" y="60855"/>
                    <a:pt x="27" y="60882"/>
                  </a:cubicBezTo>
                  <a:cubicBezTo>
                    <a:pt x="0" y="60935"/>
                    <a:pt x="27" y="60989"/>
                    <a:pt x="80" y="61016"/>
                  </a:cubicBezTo>
                  <a:cubicBezTo>
                    <a:pt x="1820" y="62033"/>
                    <a:pt x="2891" y="63826"/>
                    <a:pt x="2944" y="65834"/>
                  </a:cubicBezTo>
                  <a:cubicBezTo>
                    <a:pt x="2944" y="65887"/>
                    <a:pt x="2971" y="65914"/>
                    <a:pt x="2998" y="65941"/>
                  </a:cubicBezTo>
                  <a:cubicBezTo>
                    <a:pt x="4952" y="66931"/>
                    <a:pt x="6156" y="68885"/>
                    <a:pt x="6156" y="71053"/>
                  </a:cubicBezTo>
                  <a:cubicBezTo>
                    <a:pt x="6156" y="73221"/>
                    <a:pt x="4952" y="75175"/>
                    <a:pt x="2998" y="76165"/>
                  </a:cubicBezTo>
                  <a:cubicBezTo>
                    <a:pt x="2971" y="76192"/>
                    <a:pt x="2944" y="76219"/>
                    <a:pt x="2944" y="76272"/>
                  </a:cubicBezTo>
                  <a:cubicBezTo>
                    <a:pt x="2891" y="78280"/>
                    <a:pt x="1820" y="80073"/>
                    <a:pt x="80" y="81090"/>
                  </a:cubicBezTo>
                  <a:cubicBezTo>
                    <a:pt x="27" y="81117"/>
                    <a:pt x="0" y="81197"/>
                    <a:pt x="54" y="81251"/>
                  </a:cubicBezTo>
                  <a:cubicBezTo>
                    <a:pt x="73" y="81290"/>
                    <a:pt x="122" y="81315"/>
                    <a:pt x="167" y="81315"/>
                  </a:cubicBezTo>
                  <a:cubicBezTo>
                    <a:pt x="184" y="81315"/>
                    <a:pt x="200" y="81311"/>
                    <a:pt x="214" y="81304"/>
                  </a:cubicBezTo>
                  <a:cubicBezTo>
                    <a:pt x="2008" y="80260"/>
                    <a:pt x="3105" y="78413"/>
                    <a:pt x="3185" y="76352"/>
                  </a:cubicBezTo>
                  <a:cubicBezTo>
                    <a:pt x="5193" y="75309"/>
                    <a:pt x="6424" y="73301"/>
                    <a:pt x="6424" y="71053"/>
                  </a:cubicBezTo>
                  <a:cubicBezTo>
                    <a:pt x="6424" y="68805"/>
                    <a:pt x="5193" y="66797"/>
                    <a:pt x="3185" y="65753"/>
                  </a:cubicBezTo>
                  <a:cubicBezTo>
                    <a:pt x="3105" y="63773"/>
                    <a:pt x="2088" y="61979"/>
                    <a:pt x="402" y="60909"/>
                  </a:cubicBezTo>
                  <a:cubicBezTo>
                    <a:pt x="2088" y="59865"/>
                    <a:pt x="3105" y="58072"/>
                    <a:pt x="3185" y="56091"/>
                  </a:cubicBezTo>
                  <a:cubicBezTo>
                    <a:pt x="5193" y="55047"/>
                    <a:pt x="6424" y="53040"/>
                    <a:pt x="6424" y="50791"/>
                  </a:cubicBezTo>
                  <a:cubicBezTo>
                    <a:pt x="6424" y="48543"/>
                    <a:pt x="5193" y="46536"/>
                    <a:pt x="3185" y="45492"/>
                  </a:cubicBezTo>
                  <a:cubicBezTo>
                    <a:pt x="3185" y="43591"/>
                    <a:pt x="2088" y="41718"/>
                    <a:pt x="402" y="40647"/>
                  </a:cubicBezTo>
                  <a:cubicBezTo>
                    <a:pt x="1900" y="39710"/>
                    <a:pt x="3319" y="37890"/>
                    <a:pt x="3185" y="35829"/>
                  </a:cubicBezTo>
                  <a:cubicBezTo>
                    <a:pt x="5193" y="34785"/>
                    <a:pt x="6424" y="32751"/>
                    <a:pt x="6424" y="30530"/>
                  </a:cubicBezTo>
                  <a:cubicBezTo>
                    <a:pt x="6424" y="28281"/>
                    <a:pt x="5193" y="26247"/>
                    <a:pt x="3185" y="25230"/>
                  </a:cubicBezTo>
                  <a:cubicBezTo>
                    <a:pt x="3105" y="23223"/>
                    <a:pt x="2061" y="21429"/>
                    <a:pt x="402" y="20386"/>
                  </a:cubicBezTo>
                  <a:cubicBezTo>
                    <a:pt x="2088" y="19315"/>
                    <a:pt x="3185" y="17441"/>
                    <a:pt x="3185" y="15595"/>
                  </a:cubicBezTo>
                  <a:cubicBezTo>
                    <a:pt x="3185" y="15595"/>
                    <a:pt x="3185" y="15568"/>
                    <a:pt x="3185" y="15541"/>
                  </a:cubicBezTo>
                  <a:cubicBezTo>
                    <a:pt x="5193" y="14524"/>
                    <a:pt x="6424" y="12490"/>
                    <a:pt x="6424" y="10268"/>
                  </a:cubicBezTo>
                  <a:cubicBezTo>
                    <a:pt x="6424" y="8020"/>
                    <a:pt x="5193" y="5986"/>
                    <a:pt x="3185" y="4969"/>
                  </a:cubicBezTo>
                  <a:lnTo>
                    <a:pt x="3185" y="4942"/>
                  </a:lnTo>
                  <a:cubicBezTo>
                    <a:pt x="3185" y="3041"/>
                    <a:pt x="2008" y="1061"/>
                    <a:pt x="214" y="17"/>
                  </a:cubicBezTo>
                  <a:cubicBezTo>
                    <a:pt x="195" y="7"/>
                    <a:pt x="171" y="1"/>
                    <a:pt x="14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 name="Google Shape;961;p38"/>
            <p:cNvSpPr/>
            <p:nvPr/>
          </p:nvSpPr>
          <p:spPr>
            <a:xfrm>
              <a:off x="378625" y="566950"/>
              <a:ext cx="159950" cy="2033000"/>
            </a:xfrm>
            <a:custGeom>
              <a:avLst/>
              <a:gdLst/>
              <a:ahLst/>
              <a:cxnLst/>
              <a:rect l="l" t="t" r="r" b="b"/>
              <a:pathLst>
                <a:path w="6398" h="81320" extrusionOk="0">
                  <a:moveTo>
                    <a:pt x="120" y="1"/>
                  </a:moveTo>
                  <a:cubicBezTo>
                    <a:pt x="81" y="1"/>
                    <a:pt x="44" y="24"/>
                    <a:pt x="28" y="57"/>
                  </a:cubicBezTo>
                  <a:cubicBezTo>
                    <a:pt x="1" y="84"/>
                    <a:pt x="1" y="110"/>
                    <a:pt x="1" y="137"/>
                  </a:cubicBezTo>
                  <a:cubicBezTo>
                    <a:pt x="1" y="164"/>
                    <a:pt x="28" y="217"/>
                    <a:pt x="54" y="244"/>
                  </a:cubicBezTo>
                  <a:cubicBezTo>
                    <a:pt x="1821" y="1261"/>
                    <a:pt x="2972" y="3188"/>
                    <a:pt x="2918" y="5035"/>
                  </a:cubicBezTo>
                  <a:cubicBezTo>
                    <a:pt x="2918" y="5116"/>
                    <a:pt x="2945" y="5142"/>
                    <a:pt x="2999" y="5169"/>
                  </a:cubicBezTo>
                  <a:cubicBezTo>
                    <a:pt x="4952" y="6133"/>
                    <a:pt x="6157" y="8086"/>
                    <a:pt x="6157" y="10255"/>
                  </a:cubicBezTo>
                  <a:cubicBezTo>
                    <a:pt x="6157" y="12449"/>
                    <a:pt x="4952" y="14403"/>
                    <a:pt x="2999" y="15367"/>
                  </a:cubicBezTo>
                  <a:cubicBezTo>
                    <a:pt x="2945" y="15394"/>
                    <a:pt x="2918" y="15447"/>
                    <a:pt x="2918" y="15501"/>
                  </a:cubicBezTo>
                  <a:cubicBezTo>
                    <a:pt x="2972" y="17347"/>
                    <a:pt x="1848" y="19248"/>
                    <a:pt x="81" y="20292"/>
                  </a:cubicBezTo>
                  <a:cubicBezTo>
                    <a:pt x="54" y="20292"/>
                    <a:pt x="28" y="20318"/>
                    <a:pt x="1" y="20372"/>
                  </a:cubicBezTo>
                  <a:cubicBezTo>
                    <a:pt x="1" y="20425"/>
                    <a:pt x="28" y="20479"/>
                    <a:pt x="54" y="20506"/>
                  </a:cubicBezTo>
                  <a:cubicBezTo>
                    <a:pt x="1794" y="21496"/>
                    <a:pt x="2865" y="23316"/>
                    <a:pt x="2918" y="25324"/>
                  </a:cubicBezTo>
                  <a:cubicBezTo>
                    <a:pt x="2918" y="25350"/>
                    <a:pt x="2945" y="25404"/>
                    <a:pt x="2999" y="25431"/>
                  </a:cubicBezTo>
                  <a:cubicBezTo>
                    <a:pt x="4952" y="26394"/>
                    <a:pt x="6157" y="28348"/>
                    <a:pt x="6157" y="30543"/>
                  </a:cubicBezTo>
                  <a:cubicBezTo>
                    <a:pt x="6157" y="32711"/>
                    <a:pt x="4952" y="34665"/>
                    <a:pt x="2999" y="35628"/>
                  </a:cubicBezTo>
                  <a:cubicBezTo>
                    <a:pt x="2945" y="35655"/>
                    <a:pt x="2918" y="35709"/>
                    <a:pt x="2918" y="35762"/>
                  </a:cubicBezTo>
                  <a:cubicBezTo>
                    <a:pt x="3079" y="37823"/>
                    <a:pt x="1607" y="39643"/>
                    <a:pt x="81" y="40553"/>
                  </a:cubicBezTo>
                  <a:cubicBezTo>
                    <a:pt x="54" y="40553"/>
                    <a:pt x="28" y="40580"/>
                    <a:pt x="1" y="40633"/>
                  </a:cubicBezTo>
                  <a:cubicBezTo>
                    <a:pt x="1" y="40687"/>
                    <a:pt x="28" y="40741"/>
                    <a:pt x="54" y="40767"/>
                  </a:cubicBezTo>
                  <a:cubicBezTo>
                    <a:pt x="1794" y="41784"/>
                    <a:pt x="2918" y="43658"/>
                    <a:pt x="2918" y="45532"/>
                  </a:cubicBezTo>
                  <a:cubicBezTo>
                    <a:pt x="2918" y="45558"/>
                    <a:pt x="2918" y="45558"/>
                    <a:pt x="2918" y="45585"/>
                  </a:cubicBezTo>
                  <a:cubicBezTo>
                    <a:pt x="2918" y="45612"/>
                    <a:pt x="2945" y="45665"/>
                    <a:pt x="2999" y="45692"/>
                  </a:cubicBezTo>
                  <a:cubicBezTo>
                    <a:pt x="4952" y="46656"/>
                    <a:pt x="6157" y="48636"/>
                    <a:pt x="6157" y="50804"/>
                  </a:cubicBezTo>
                  <a:cubicBezTo>
                    <a:pt x="6157" y="52972"/>
                    <a:pt x="4952" y="54926"/>
                    <a:pt x="2999" y="55917"/>
                  </a:cubicBezTo>
                  <a:cubicBezTo>
                    <a:pt x="2945" y="55917"/>
                    <a:pt x="2918" y="55970"/>
                    <a:pt x="2918" y="56024"/>
                  </a:cubicBezTo>
                  <a:cubicBezTo>
                    <a:pt x="2865" y="58004"/>
                    <a:pt x="1821" y="59798"/>
                    <a:pt x="81" y="60815"/>
                  </a:cubicBezTo>
                  <a:cubicBezTo>
                    <a:pt x="54" y="60815"/>
                    <a:pt x="28" y="60868"/>
                    <a:pt x="1" y="60895"/>
                  </a:cubicBezTo>
                  <a:cubicBezTo>
                    <a:pt x="1" y="60949"/>
                    <a:pt x="28" y="61002"/>
                    <a:pt x="54" y="61029"/>
                  </a:cubicBezTo>
                  <a:cubicBezTo>
                    <a:pt x="1794" y="62046"/>
                    <a:pt x="2865" y="63839"/>
                    <a:pt x="2918" y="65847"/>
                  </a:cubicBezTo>
                  <a:cubicBezTo>
                    <a:pt x="2918" y="65900"/>
                    <a:pt x="2945" y="65927"/>
                    <a:pt x="2999" y="65954"/>
                  </a:cubicBezTo>
                  <a:cubicBezTo>
                    <a:pt x="4952" y="66944"/>
                    <a:pt x="6157" y="68898"/>
                    <a:pt x="6157" y="71066"/>
                  </a:cubicBezTo>
                  <a:cubicBezTo>
                    <a:pt x="6157" y="73234"/>
                    <a:pt x="4952" y="75188"/>
                    <a:pt x="2999" y="76178"/>
                  </a:cubicBezTo>
                  <a:cubicBezTo>
                    <a:pt x="2945" y="76178"/>
                    <a:pt x="2918" y="76232"/>
                    <a:pt x="2918" y="76285"/>
                  </a:cubicBezTo>
                  <a:cubicBezTo>
                    <a:pt x="2865" y="78293"/>
                    <a:pt x="1821" y="80086"/>
                    <a:pt x="81" y="81076"/>
                  </a:cubicBezTo>
                  <a:cubicBezTo>
                    <a:pt x="1" y="81130"/>
                    <a:pt x="1" y="81183"/>
                    <a:pt x="28" y="81264"/>
                  </a:cubicBezTo>
                  <a:cubicBezTo>
                    <a:pt x="44" y="81297"/>
                    <a:pt x="81" y="81320"/>
                    <a:pt x="120" y="81320"/>
                  </a:cubicBezTo>
                  <a:cubicBezTo>
                    <a:pt x="143" y="81320"/>
                    <a:pt x="168" y="81311"/>
                    <a:pt x="188" y="81290"/>
                  </a:cubicBezTo>
                  <a:cubicBezTo>
                    <a:pt x="1981" y="80273"/>
                    <a:pt x="3106" y="78427"/>
                    <a:pt x="3159" y="76366"/>
                  </a:cubicBezTo>
                  <a:cubicBezTo>
                    <a:pt x="5167" y="75322"/>
                    <a:pt x="6398" y="73314"/>
                    <a:pt x="6398" y="71066"/>
                  </a:cubicBezTo>
                  <a:cubicBezTo>
                    <a:pt x="6398" y="68818"/>
                    <a:pt x="5167" y="66784"/>
                    <a:pt x="3159" y="65766"/>
                  </a:cubicBezTo>
                  <a:cubicBezTo>
                    <a:pt x="3106" y="63786"/>
                    <a:pt x="2062" y="61992"/>
                    <a:pt x="376" y="60922"/>
                  </a:cubicBezTo>
                  <a:cubicBezTo>
                    <a:pt x="2062" y="59878"/>
                    <a:pt x="3106" y="58085"/>
                    <a:pt x="3159" y="56104"/>
                  </a:cubicBezTo>
                  <a:cubicBezTo>
                    <a:pt x="5167" y="55060"/>
                    <a:pt x="6398" y="53053"/>
                    <a:pt x="6398" y="50804"/>
                  </a:cubicBezTo>
                  <a:cubicBezTo>
                    <a:pt x="6398" y="48556"/>
                    <a:pt x="5167" y="46522"/>
                    <a:pt x="3159" y="45505"/>
                  </a:cubicBezTo>
                  <a:cubicBezTo>
                    <a:pt x="3159" y="43604"/>
                    <a:pt x="2062" y="41731"/>
                    <a:pt x="376" y="40660"/>
                  </a:cubicBezTo>
                  <a:cubicBezTo>
                    <a:pt x="1901" y="39723"/>
                    <a:pt x="3293" y="37903"/>
                    <a:pt x="3186" y="35816"/>
                  </a:cubicBezTo>
                  <a:cubicBezTo>
                    <a:pt x="5167" y="34799"/>
                    <a:pt x="6398" y="32764"/>
                    <a:pt x="6398" y="30543"/>
                  </a:cubicBezTo>
                  <a:cubicBezTo>
                    <a:pt x="6398" y="28295"/>
                    <a:pt x="5167" y="26260"/>
                    <a:pt x="3159" y="25243"/>
                  </a:cubicBezTo>
                  <a:cubicBezTo>
                    <a:pt x="3079" y="23236"/>
                    <a:pt x="2035" y="21443"/>
                    <a:pt x="376" y="20399"/>
                  </a:cubicBezTo>
                  <a:cubicBezTo>
                    <a:pt x="2089" y="19328"/>
                    <a:pt x="3186" y="17401"/>
                    <a:pt x="3186" y="15554"/>
                  </a:cubicBezTo>
                  <a:cubicBezTo>
                    <a:pt x="5167" y="14537"/>
                    <a:pt x="6398" y="12503"/>
                    <a:pt x="6398" y="10255"/>
                  </a:cubicBezTo>
                  <a:cubicBezTo>
                    <a:pt x="6398" y="8033"/>
                    <a:pt x="5167" y="5999"/>
                    <a:pt x="3186" y="4982"/>
                  </a:cubicBezTo>
                  <a:lnTo>
                    <a:pt x="3186" y="4955"/>
                  </a:lnTo>
                  <a:cubicBezTo>
                    <a:pt x="3186" y="3028"/>
                    <a:pt x="1981" y="1074"/>
                    <a:pt x="188" y="30"/>
                  </a:cubicBezTo>
                  <a:cubicBezTo>
                    <a:pt x="168" y="10"/>
                    <a:pt x="143" y="1"/>
                    <a:pt x="1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 name="Google Shape;962;p38"/>
            <p:cNvSpPr/>
            <p:nvPr/>
          </p:nvSpPr>
          <p:spPr>
            <a:xfrm>
              <a:off x="224725" y="818875"/>
              <a:ext cx="159950" cy="2032875"/>
            </a:xfrm>
            <a:custGeom>
              <a:avLst/>
              <a:gdLst/>
              <a:ahLst/>
              <a:cxnLst/>
              <a:rect l="l" t="t" r="r" b="b"/>
              <a:pathLst>
                <a:path w="6398" h="81315" extrusionOk="0">
                  <a:moveTo>
                    <a:pt x="129" y="1"/>
                  </a:moveTo>
                  <a:cubicBezTo>
                    <a:pt x="83" y="1"/>
                    <a:pt x="44" y="20"/>
                    <a:pt x="27" y="70"/>
                  </a:cubicBezTo>
                  <a:cubicBezTo>
                    <a:pt x="27" y="70"/>
                    <a:pt x="1" y="97"/>
                    <a:pt x="1" y="124"/>
                  </a:cubicBezTo>
                  <a:cubicBezTo>
                    <a:pt x="1" y="178"/>
                    <a:pt x="27" y="204"/>
                    <a:pt x="81" y="231"/>
                  </a:cubicBezTo>
                  <a:cubicBezTo>
                    <a:pt x="1821" y="1248"/>
                    <a:pt x="2972" y="3175"/>
                    <a:pt x="2918" y="5022"/>
                  </a:cubicBezTo>
                  <a:cubicBezTo>
                    <a:pt x="2945" y="5076"/>
                    <a:pt x="2945" y="5129"/>
                    <a:pt x="2998" y="5156"/>
                  </a:cubicBezTo>
                  <a:cubicBezTo>
                    <a:pt x="4952" y="6119"/>
                    <a:pt x="6157" y="8073"/>
                    <a:pt x="6157" y="10268"/>
                  </a:cubicBezTo>
                  <a:cubicBezTo>
                    <a:pt x="6157" y="12436"/>
                    <a:pt x="4952" y="14390"/>
                    <a:pt x="2998" y="15354"/>
                  </a:cubicBezTo>
                  <a:cubicBezTo>
                    <a:pt x="2945" y="15380"/>
                    <a:pt x="2918" y="15461"/>
                    <a:pt x="2918" y="15487"/>
                  </a:cubicBezTo>
                  <a:cubicBezTo>
                    <a:pt x="2998" y="17334"/>
                    <a:pt x="1848" y="19235"/>
                    <a:pt x="108" y="20278"/>
                  </a:cubicBezTo>
                  <a:cubicBezTo>
                    <a:pt x="54" y="20278"/>
                    <a:pt x="27" y="20305"/>
                    <a:pt x="27" y="20359"/>
                  </a:cubicBezTo>
                  <a:cubicBezTo>
                    <a:pt x="1" y="20412"/>
                    <a:pt x="27" y="20466"/>
                    <a:pt x="81" y="20493"/>
                  </a:cubicBezTo>
                  <a:cubicBezTo>
                    <a:pt x="1794" y="21510"/>
                    <a:pt x="2865" y="23303"/>
                    <a:pt x="2918" y="25310"/>
                  </a:cubicBezTo>
                  <a:cubicBezTo>
                    <a:pt x="2945" y="25364"/>
                    <a:pt x="2972" y="25391"/>
                    <a:pt x="2998" y="25417"/>
                  </a:cubicBezTo>
                  <a:cubicBezTo>
                    <a:pt x="4952" y="26381"/>
                    <a:pt x="6157" y="28362"/>
                    <a:pt x="6157" y="30530"/>
                  </a:cubicBezTo>
                  <a:cubicBezTo>
                    <a:pt x="6157" y="32698"/>
                    <a:pt x="4952" y="34652"/>
                    <a:pt x="2998" y="35642"/>
                  </a:cubicBezTo>
                  <a:cubicBezTo>
                    <a:pt x="2945" y="35642"/>
                    <a:pt x="2918" y="35695"/>
                    <a:pt x="2918" y="35749"/>
                  </a:cubicBezTo>
                  <a:cubicBezTo>
                    <a:pt x="3106" y="37837"/>
                    <a:pt x="1633" y="39630"/>
                    <a:pt x="108" y="40540"/>
                  </a:cubicBezTo>
                  <a:cubicBezTo>
                    <a:pt x="54" y="40540"/>
                    <a:pt x="27" y="40594"/>
                    <a:pt x="27" y="40620"/>
                  </a:cubicBezTo>
                  <a:cubicBezTo>
                    <a:pt x="1" y="40674"/>
                    <a:pt x="27" y="40727"/>
                    <a:pt x="81" y="40754"/>
                  </a:cubicBezTo>
                  <a:cubicBezTo>
                    <a:pt x="1821" y="41771"/>
                    <a:pt x="2918" y="43645"/>
                    <a:pt x="2918" y="45545"/>
                  </a:cubicBezTo>
                  <a:cubicBezTo>
                    <a:pt x="2918" y="45545"/>
                    <a:pt x="2918" y="45545"/>
                    <a:pt x="2918" y="45572"/>
                  </a:cubicBezTo>
                  <a:cubicBezTo>
                    <a:pt x="2918" y="45626"/>
                    <a:pt x="2945" y="45652"/>
                    <a:pt x="2998" y="45679"/>
                  </a:cubicBezTo>
                  <a:cubicBezTo>
                    <a:pt x="4952" y="46669"/>
                    <a:pt x="6157" y="48623"/>
                    <a:pt x="6157" y="50791"/>
                  </a:cubicBezTo>
                  <a:cubicBezTo>
                    <a:pt x="6157" y="52959"/>
                    <a:pt x="4952" y="54913"/>
                    <a:pt x="2998" y="55904"/>
                  </a:cubicBezTo>
                  <a:cubicBezTo>
                    <a:pt x="2945" y="55930"/>
                    <a:pt x="2918" y="55957"/>
                    <a:pt x="2918" y="56011"/>
                  </a:cubicBezTo>
                  <a:cubicBezTo>
                    <a:pt x="2891" y="57991"/>
                    <a:pt x="1821" y="59785"/>
                    <a:pt x="108" y="60802"/>
                  </a:cubicBezTo>
                  <a:cubicBezTo>
                    <a:pt x="54" y="60828"/>
                    <a:pt x="27" y="60855"/>
                    <a:pt x="27" y="60882"/>
                  </a:cubicBezTo>
                  <a:cubicBezTo>
                    <a:pt x="1" y="60935"/>
                    <a:pt x="27" y="60989"/>
                    <a:pt x="81" y="61016"/>
                  </a:cubicBezTo>
                  <a:cubicBezTo>
                    <a:pt x="1821" y="62033"/>
                    <a:pt x="2891" y="63826"/>
                    <a:pt x="2918" y="65834"/>
                  </a:cubicBezTo>
                  <a:cubicBezTo>
                    <a:pt x="2918" y="65887"/>
                    <a:pt x="2945" y="65914"/>
                    <a:pt x="2998" y="65941"/>
                  </a:cubicBezTo>
                  <a:cubicBezTo>
                    <a:pt x="4952" y="66931"/>
                    <a:pt x="6157" y="68885"/>
                    <a:pt x="6157" y="71053"/>
                  </a:cubicBezTo>
                  <a:cubicBezTo>
                    <a:pt x="6157" y="73221"/>
                    <a:pt x="4952" y="75175"/>
                    <a:pt x="2998" y="76165"/>
                  </a:cubicBezTo>
                  <a:cubicBezTo>
                    <a:pt x="2945" y="76192"/>
                    <a:pt x="2918" y="76219"/>
                    <a:pt x="2918" y="76272"/>
                  </a:cubicBezTo>
                  <a:cubicBezTo>
                    <a:pt x="2891" y="78280"/>
                    <a:pt x="1821" y="80073"/>
                    <a:pt x="81" y="81090"/>
                  </a:cubicBezTo>
                  <a:cubicBezTo>
                    <a:pt x="27" y="81117"/>
                    <a:pt x="1" y="81197"/>
                    <a:pt x="27" y="81251"/>
                  </a:cubicBezTo>
                  <a:cubicBezTo>
                    <a:pt x="67" y="81290"/>
                    <a:pt x="106" y="81315"/>
                    <a:pt x="156" y="81315"/>
                  </a:cubicBezTo>
                  <a:cubicBezTo>
                    <a:pt x="174" y="81315"/>
                    <a:pt x="193" y="81311"/>
                    <a:pt x="215" y="81304"/>
                  </a:cubicBezTo>
                  <a:cubicBezTo>
                    <a:pt x="2008" y="80260"/>
                    <a:pt x="3106" y="78413"/>
                    <a:pt x="3186" y="76352"/>
                  </a:cubicBezTo>
                  <a:cubicBezTo>
                    <a:pt x="5166" y="75309"/>
                    <a:pt x="6398" y="73301"/>
                    <a:pt x="6398" y="71053"/>
                  </a:cubicBezTo>
                  <a:cubicBezTo>
                    <a:pt x="6398" y="68805"/>
                    <a:pt x="5166" y="66797"/>
                    <a:pt x="3186" y="65753"/>
                  </a:cubicBezTo>
                  <a:cubicBezTo>
                    <a:pt x="3106" y="63773"/>
                    <a:pt x="2062" y="61979"/>
                    <a:pt x="375" y="60909"/>
                  </a:cubicBezTo>
                  <a:cubicBezTo>
                    <a:pt x="2062" y="59865"/>
                    <a:pt x="3106" y="58072"/>
                    <a:pt x="3186" y="56091"/>
                  </a:cubicBezTo>
                  <a:cubicBezTo>
                    <a:pt x="5166" y="55047"/>
                    <a:pt x="6398" y="53040"/>
                    <a:pt x="6398" y="50791"/>
                  </a:cubicBezTo>
                  <a:cubicBezTo>
                    <a:pt x="6398" y="48543"/>
                    <a:pt x="5166" y="46536"/>
                    <a:pt x="3186" y="45492"/>
                  </a:cubicBezTo>
                  <a:cubicBezTo>
                    <a:pt x="3159" y="43591"/>
                    <a:pt x="2088" y="41718"/>
                    <a:pt x="375" y="40647"/>
                  </a:cubicBezTo>
                  <a:cubicBezTo>
                    <a:pt x="1901" y="39710"/>
                    <a:pt x="3320" y="37890"/>
                    <a:pt x="3186" y="35829"/>
                  </a:cubicBezTo>
                  <a:cubicBezTo>
                    <a:pt x="5166" y="34785"/>
                    <a:pt x="6398" y="32751"/>
                    <a:pt x="6398" y="30530"/>
                  </a:cubicBezTo>
                  <a:cubicBezTo>
                    <a:pt x="6398" y="28281"/>
                    <a:pt x="5166" y="26247"/>
                    <a:pt x="3186" y="25230"/>
                  </a:cubicBezTo>
                  <a:cubicBezTo>
                    <a:pt x="3079" y="23223"/>
                    <a:pt x="2062" y="21429"/>
                    <a:pt x="375" y="20386"/>
                  </a:cubicBezTo>
                  <a:cubicBezTo>
                    <a:pt x="2088" y="19315"/>
                    <a:pt x="3186" y="17441"/>
                    <a:pt x="3186" y="15595"/>
                  </a:cubicBezTo>
                  <a:cubicBezTo>
                    <a:pt x="3186" y="15595"/>
                    <a:pt x="3186" y="15568"/>
                    <a:pt x="3186" y="15541"/>
                  </a:cubicBezTo>
                  <a:cubicBezTo>
                    <a:pt x="5166" y="14524"/>
                    <a:pt x="6398" y="12490"/>
                    <a:pt x="6398" y="10268"/>
                  </a:cubicBezTo>
                  <a:cubicBezTo>
                    <a:pt x="6398" y="8020"/>
                    <a:pt x="5166" y="5986"/>
                    <a:pt x="3186" y="4969"/>
                  </a:cubicBezTo>
                  <a:lnTo>
                    <a:pt x="3186" y="4942"/>
                  </a:lnTo>
                  <a:cubicBezTo>
                    <a:pt x="3186" y="3041"/>
                    <a:pt x="1981" y="1061"/>
                    <a:pt x="215" y="17"/>
                  </a:cubicBezTo>
                  <a:cubicBezTo>
                    <a:pt x="185" y="7"/>
                    <a:pt x="156" y="1"/>
                    <a:pt x="12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 name="Google Shape;963;p38"/>
            <p:cNvSpPr/>
            <p:nvPr/>
          </p:nvSpPr>
          <p:spPr>
            <a:xfrm>
              <a:off x="1914975" y="2593575"/>
              <a:ext cx="160625" cy="2032875"/>
            </a:xfrm>
            <a:custGeom>
              <a:avLst/>
              <a:gdLst/>
              <a:ahLst/>
              <a:cxnLst/>
              <a:rect l="l" t="t" r="r" b="b"/>
              <a:pathLst>
                <a:path w="6425" h="81315" extrusionOk="0">
                  <a:moveTo>
                    <a:pt x="151" y="1"/>
                  </a:moveTo>
                  <a:cubicBezTo>
                    <a:pt x="95" y="1"/>
                    <a:pt x="47" y="26"/>
                    <a:pt x="27" y="65"/>
                  </a:cubicBezTo>
                  <a:cubicBezTo>
                    <a:pt x="27" y="92"/>
                    <a:pt x="27" y="118"/>
                    <a:pt x="27" y="118"/>
                  </a:cubicBezTo>
                  <a:cubicBezTo>
                    <a:pt x="27" y="172"/>
                    <a:pt x="27" y="225"/>
                    <a:pt x="81" y="225"/>
                  </a:cubicBezTo>
                  <a:cubicBezTo>
                    <a:pt x="1821" y="1243"/>
                    <a:pt x="2972" y="3170"/>
                    <a:pt x="2945" y="5043"/>
                  </a:cubicBezTo>
                  <a:cubicBezTo>
                    <a:pt x="2945" y="5070"/>
                    <a:pt x="2972" y="5124"/>
                    <a:pt x="2998" y="5150"/>
                  </a:cubicBezTo>
                  <a:cubicBezTo>
                    <a:pt x="4952" y="6141"/>
                    <a:pt x="6157" y="8095"/>
                    <a:pt x="6157" y="10263"/>
                  </a:cubicBezTo>
                  <a:cubicBezTo>
                    <a:pt x="6157" y="12431"/>
                    <a:pt x="4952" y="14384"/>
                    <a:pt x="2998" y="15375"/>
                  </a:cubicBezTo>
                  <a:cubicBezTo>
                    <a:pt x="2945" y="15402"/>
                    <a:pt x="2945" y="15428"/>
                    <a:pt x="2945" y="15482"/>
                  </a:cubicBezTo>
                  <a:cubicBezTo>
                    <a:pt x="2998" y="17355"/>
                    <a:pt x="1848" y="19256"/>
                    <a:pt x="108" y="20273"/>
                  </a:cubicBezTo>
                  <a:cubicBezTo>
                    <a:pt x="54" y="20300"/>
                    <a:pt x="27" y="20326"/>
                    <a:pt x="27" y="20353"/>
                  </a:cubicBezTo>
                  <a:cubicBezTo>
                    <a:pt x="1" y="20407"/>
                    <a:pt x="27" y="20460"/>
                    <a:pt x="81" y="20514"/>
                  </a:cubicBezTo>
                  <a:cubicBezTo>
                    <a:pt x="1794" y="21504"/>
                    <a:pt x="2865" y="23297"/>
                    <a:pt x="2945" y="25305"/>
                  </a:cubicBezTo>
                  <a:cubicBezTo>
                    <a:pt x="2945" y="25358"/>
                    <a:pt x="2972" y="25385"/>
                    <a:pt x="2998" y="25412"/>
                  </a:cubicBezTo>
                  <a:cubicBezTo>
                    <a:pt x="4952" y="26402"/>
                    <a:pt x="6157" y="28356"/>
                    <a:pt x="6157" y="30524"/>
                  </a:cubicBezTo>
                  <a:cubicBezTo>
                    <a:pt x="6157" y="32692"/>
                    <a:pt x="4952" y="34646"/>
                    <a:pt x="2998" y="35636"/>
                  </a:cubicBezTo>
                  <a:cubicBezTo>
                    <a:pt x="2945" y="35663"/>
                    <a:pt x="2918" y="35717"/>
                    <a:pt x="2945" y="35770"/>
                  </a:cubicBezTo>
                  <a:cubicBezTo>
                    <a:pt x="3106" y="37831"/>
                    <a:pt x="1633" y="39651"/>
                    <a:pt x="108" y="40535"/>
                  </a:cubicBezTo>
                  <a:cubicBezTo>
                    <a:pt x="54" y="40561"/>
                    <a:pt x="27" y="40588"/>
                    <a:pt x="27" y="40615"/>
                  </a:cubicBezTo>
                  <a:cubicBezTo>
                    <a:pt x="1" y="40668"/>
                    <a:pt x="27" y="40749"/>
                    <a:pt x="81" y="40775"/>
                  </a:cubicBezTo>
                  <a:cubicBezTo>
                    <a:pt x="1821" y="41766"/>
                    <a:pt x="2945" y="43639"/>
                    <a:pt x="2945" y="45540"/>
                  </a:cubicBezTo>
                  <a:cubicBezTo>
                    <a:pt x="2945" y="45540"/>
                    <a:pt x="2945" y="45566"/>
                    <a:pt x="2945" y="45566"/>
                  </a:cubicBezTo>
                  <a:cubicBezTo>
                    <a:pt x="2945" y="45620"/>
                    <a:pt x="2972" y="45674"/>
                    <a:pt x="2998" y="45674"/>
                  </a:cubicBezTo>
                  <a:cubicBezTo>
                    <a:pt x="4952" y="46664"/>
                    <a:pt x="6157" y="48618"/>
                    <a:pt x="6157" y="50786"/>
                  </a:cubicBezTo>
                  <a:cubicBezTo>
                    <a:pt x="6157" y="52954"/>
                    <a:pt x="4952" y="54934"/>
                    <a:pt x="2998" y="55898"/>
                  </a:cubicBezTo>
                  <a:cubicBezTo>
                    <a:pt x="2972" y="55925"/>
                    <a:pt x="2945" y="55952"/>
                    <a:pt x="2945" y="56005"/>
                  </a:cubicBezTo>
                  <a:cubicBezTo>
                    <a:pt x="2891" y="58012"/>
                    <a:pt x="1821" y="59806"/>
                    <a:pt x="108" y="60796"/>
                  </a:cubicBezTo>
                  <a:cubicBezTo>
                    <a:pt x="54" y="60823"/>
                    <a:pt x="27" y="60850"/>
                    <a:pt x="27" y="60903"/>
                  </a:cubicBezTo>
                  <a:cubicBezTo>
                    <a:pt x="1" y="60957"/>
                    <a:pt x="27" y="61010"/>
                    <a:pt x="81" y="61037"/>
                  </a:cubicBezTo>
                  <a:cubicBezTo>
                    <a:pt x="1821" y="62054"/>
                    <a:pt x="2891" y="63847"/>
                    <a:pt x="2945" y="65828"/>
                  </a:cubicBezTo>
                  <a:cubicBezTo>
                    <a:pt x="2945" y="65882"/>
                    <a:pt x="2972" y="65935"/>
                    <a:pt x="2998" y="65962"/>
                  </a:cubicBezTo>
                  <a:cubicBezTo>
                    <a:pt x="4952" y="66925"/>
                    <a:pt x="6157" y="68879"/>
                    <a:pt x="6157" y="71047"/>
                  </a:cubicBezTo>
                  <a:cubicBezTo>
                    <a:pt x="6157" y="73242"/>
                    <a:pt x="4952" y="75196"/>
                    <a:pt x="2998" y="76160"/>
                  </a:cubicBezTo>
                  <a:cubicBezTo>
                    <a:pt x="2972" y="76186"/>
                    <a:pt x="2945" y="76240"/>
                    <a:pt x="2945" y="76267"/>
                  </a:cubicBezTo>
                  <a:cubicBezTo>
                    <a:pt x="2891" y="78274"/>
                    <a:pt x="1821" y="80067"/>
                    <a:pt x="81" y="81084"/>
                  </a:cubicBezTo>
                  <a:cubicBezTo>
                    <a:pt x="27" y="81111"/>
                    <a:pt x="1" y="81191"/>
                    <a:pt x="27" y="81245"/>
                  </a:cubicBezTo>
                  <a:cubicBezTo>
                    <a:pt x="61" y="81296"/>
                    <a:pt x="106" y="81315"/>
                    <a:pt x="148" y="81315"/>
                  </a:cubicBezTo>
                  <a:cubicBezTo>
                    <a:pt x="172" y="81315"/>
                    <a:pt x="195" y="81308"/>
                    <a:pt x="215" y="81299"/>
                  </a:cubicBezTo>
                  <a:cubicBezTo>
                    <a:pt x="2008" y="80255"/>
                    <a:pt x="3106" y="78408"/>
                    <a:pt x="3186" y="76347"/>
                  </a:cubicBezTo>
                  <a:cubicBezTo>
                    <a:pt x="5166" y="75330"/>
                    <a:pt x="6424" y="73296"/>
                    <a:pt x="6424" y="71047"/>
                  </a:cubicBezTo>
                  <a:cubicBezTo>
                    <a:pt x="6424" y="68826"/>
                    <a:pt x="5166" y="66792"/>
                    <a:pt x="3186" y="65748"/>
                  </a:cubicBezTo>
                  <a:cubicBezTo>
                    <a:pt x="3106" y="63767"/>
                    <a:pt x="2062" y="61974"/>
                    <a:pt x="375" y="60930"/>
                  </a:cubicBezTo>
                  <a:cubicBezTo>
                    <a:pt x="2062" y="59859"/>
                    <a:pt x="3106" y="58093"/>
                    <a:pt x="3186" y="56085"/>
                  </a:cubicBezTo>
                  <a:cubicBezTo>
                    <a:pt x="5166" y="55068"/>
                    <a:pt x="6424" y="53034"/>
                    <a:pt x="6424" y="50786"/>
                  </a:cubicBezTo>
                  <a:cubicBezTo>
                    <a:pt x="6424" y="48537"/>
                    <a:pt x="5166" y="46530"/>
                    <a:pt x="3186" y="45486"/>
                  </a:cubicBezTo>
                  <a:cubicBezTo>
                    <a:pt x="3159" y="43586"/>
                    <a:pt x="2088" y="41739"/>
                    <a:pt x="375" y="40668"/>
                  </a:cubicBezTo>
                  <a:cubicBezTo>
                    <a:pt x="1901" y="39705"/>
                    <a:pt x="3320" y="37885"/>
                    <a:pt x="3186" y="35824"/>
                  </a:cubicBezTo>
                  <a:cubicBezTo>
                    <a:pt x="5193" y="34780"/>
                    <a:pt x="6424" y="32772"/>
                    <a:pt x="6424" y="30524"/>
                  </a:cubicBezTo>
                  <a:cubicBezTo>
                    <a:pt x="6424" y="28276"/>
                    <a:pt x="5166" y="26268"/>
                    <a:pt x="3186" y="25225"/>
                  </a:cubicBezTo>
                  <a:cubicBezTo>
                    <a:pt x="3106" y="23244"/>
                    <a:pt x="2062" y="21451"/>
                    <a:pt x="375" y="20407"/>
                  </a:cubicBezTo>
                  <a:cubicBezTo>
                    <a:pt x="2088" y="19336"/>
                    <a:pt x="3186" y="17436"/>
                    <a:pt x="3186" y="15616"/>
                  </a:cubicBezTo>
                  <a:cubicBezTo>
                    <a:pt x="3186" y="15589"/>
                    <a:pt x="3186" y="15562"/>
                    <a:pt x="3186" y="15562"/>
                  </a:cubicBezTo>
                  <a:cubicBezTo>
                    <a:pt x="5166" y="14518"/>
                    <a:pt x="6424" y="12511"/>
                    <a:pt x="6424" y="10263"/>
                  </a:cubicBezTo>
                  <a:cubicBezTo>
                    <a:pt x="6424" y="8014"/>
                    <a:pt x="5166" y="6007"/>
                    <a:pt x="3186" y="4963"/>
                  </a:cubicBezTo>
                  <a:cubicBezTo>
                    <a:pt x="3186" y="3036"/>
                    <a:pt x="2008" y="1055"/>
                    <a:pt x="215" y="11"/>
                  </a:cubicBezTo>
                  <a:cubicBezTo>
                    <a:pt x="193" y="4"/>
                    <a:pt x="172" y="1"/>
                    <a:pt x="1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 name="Google Shape;964;p38"/>
            <p:cNvSpPr/>
            <p:nvPr/>
          </p:nvSpPr>
          <p:spPr>
            <a:xfrm>
              <a:off x="1761075" y="2845375"/>
              <a:ext cx="160625" cy="2032675"/>
            </a:xfrm>
            <a:custGeom>
              <a:avLst/>
              <a:gdLst/>
              <a:ahLst/>
              <a:cxnLst/>
              <a:rect l="l" t="t" r="r" b="b"/>
              <a:pathLst>
                <a:path w="6425" h="81307" extrusionOk="0">
                  <a:moveTo>
                    <a:pt x="146" y="1"/>
                  </a:moveTo>
                  <a:cubicBezTo>
                    <a:pt x="108" y="1"/>
                    <a:pt x="71" y="24"/>
                    <a:pt x="54" y="57"/>
                  </a:cubicBezTo>
                  <a:cubicBezTo>
                    <a:pt x="27" y="84"/>
                    <a:pt x="27" y="110"/>
                    <a:pt x="27" y="137"/>
                  </a:cubicBezTo>
                  <a:cubicBezTo>
                    <a:pt x="27" y="164"/>
                    <a:pt x="54" y="217"/>
                    <a:pt x="81" y="244"/>
                  </a:cubicBezTo>
                  <a:cubicBezTo>
                    <a:pt x="1821" y="1234"/>
                    <a:pt x="2972" y="3162"/>
                    <a:pt x="2945" y="5035"/>
                  </a:cubicBezTo>
                  <a:cubicBezTo>
                    <a:pt x="2945" y="5089"/>
                    <a:pt x="2972" y="5142"/>
                    <a:pt x="2998" y="5142"/>
                  </a:cubicBezTo>
                  <a:cubicBezTo>
                    <a:pt x="4952" y="6133"/>
                    <a:pt x="6183" y="8086"/>
                    <a:pt x="6183" y="10254"/>
                  </a:cubicBezTo>
                  <a:cubicBezTo>
                    <a:pt x="6183" y="12422"/>
                    <a:pt x="4952" y="14376"/>
                    <a:pt x="2998" y="15367"/>
                  </a:cubicBezTo>
                  <a:cubicBezTo>
                    <a:pt x="2972" y="15393"/>
                    <a:pt x="2945" y="15447"/>
                    <a:pt x="2945" y="15474"/>
                  </a:cubicBezTo>
                  <a:cubicBezTo>
                    <a:pt x="2998" y="17321"/>
                    <a:pt x="1847" y="19248"/>
                    <a:pt x="108" y="20265"/>
                  </a:cubicBezTo>
                  <a:cubicBezTo>
                    <a:pt x="81" y="20292"/>
                    <a:pt x="27" y="20318"/>
                    <a:pt x="27" y="20345"/>
                  </a:cubicBezTo>
                  <a:cubicBezTo>
                    <a:pt x="27" y="20425"/>
                    <a:pt x="27" y="20479"/>
                    <a:pt x="81" y="20506"/>
                  </a:cubicBezTo>
                  <a:cubicBezTo>
                    <a:pt x="1821" y="21496"/>
                    <a:pt x="2891" y="23289"/>
                    <a:pt x="2945" y="25297"/>
                  </a:cubicBezTo>
                  <a:cubicBezTo>
                    <a:pt x="2945" y="25350"/>
                    <a:pt x="2972" y="25404"/>
                    <a:pt x="2998" y="25404"/>
                  </a:cubicBezTo>
                  <a:cubicBezTo>
                    <a:pt x="4952" y="26394"/>
                    <a:pt x="6183" y="28348"/>
                    <a:pt x="6183" y="30516"/>
                  </a:cubicBezTo>
                  <a:cubicBezTo>
                    <a:pt x="6183" y="32684"/>
                    <a:pt x="4952" y="34665"/>
                    <a:pt x="2998" y="35628"/>
                  </a:cubicBezTo>
                  <a:cubicBezTo>
                    <a:pt x="2972" y="35655"/>
                    <a:pt x="2945" y="35709"/>
                    <a:pt x="2945" y="35762"/>
                  </a:cubicBezTo>
                  <a:cubicBezTo>
                    <a:pt x="3105" y="37823"/>
                    <a:pt x="1633" y="39643"/>
                    <a:pt x="108" y="40526"/>
                  </a:cubicBezTo>
                  <a:cubicBezTo>
                    <a:pt x="81" y="40553"/>
                    <a:pt x="27" y="40580"/>
                    <a:pt x="27" y="40633"/>
                  </a:cubicBezTo>
                  <a:cubicBezTo>
                    <a:pt x="27" y="40687"/>
                    <a:pt x="27" y="40741"/>
                    <a:pt x="81" y="40767"/>
                  </a:cubicBezTo>
                  <a:cubicBezTo>
                    <a:pt x="1821" y="41784"/>
                    <a:pt x="2945" y="43631"/>
                    <a:pt x="2945" y="45532"/>
                  </a:cubicBezTo>
                  <a:lnTo>
                    <a:pt x="2945" y="45558"/>
                  </a:lnTo>
                  <a:cubicBezTo>
                    <a:pt x="2945" y="45612"/>
                    <a:pt x="2972" y="45665"/>
                    <a:pt x="2998" y="45692"/>
                  </a:cubicBezTo>
                  <a:cubicBezTo>
                    <a:pt x="4952" y="46656"/>
                    <a:pt x="6183" y="48610"/>
                    <a:pt x="6183" y="50778"/>
                  </a:cubicBezTo>
                  <a:cubicBezTo>
                    <a:pt x="6183" y="52972"/>
                    <a:pt x="4952" y="54926"/>
                    <a:pt x="2998" y="55890"/>
                  </a:cubicBezTo>
                  <a:cubicBezTo>
                    <a:pt x="2972" y="55917"/>
                    <a:pt x="2945" y="55970"/>
                    <a:pt x="2945" y="55997"/>
                  </a:cubicBezTo>
                  <a:cubicBezTo>
                    <a:pt x="2891" y="58004"/>
                    <a:pt x="1847" y="59798"/>
                    <a:pt x="108" y="60815"/>
                  </a:cubicBezTo>
                  <a:cubicBezTo>
                    <a:pt x="81" y="60815"/>
                    <a:pt x="27" y="60841"/>
                    <a:pt x="27" y="60895"/>
                  </a:cubicBezTo>
                  <a:cubicBezTo>
                    <a:pt x="27" y="60949"/>
                    <a:pt x="27" y="61002"/>
                    <a:pt x="81" y="61029"/>
                  </a:cubicBezTo>
                  <a:cubicBezTo>
                    <a:pt x="1821" y="62046"/>
                    <a:pt x="2891" y="63839"/>
                    <a:pt x="2945" y="65847"/>
                  </a:cubicBezTo>
                  <a:cubicBezTo>
                    <a:pt x="2945" y="65873"/>
                    <a:pt x="2972" y="65927"/>
                    <a:pt x="2998" y="65954"/>
                  </a:cubicBezTo>
                  <a:cubicBezTo>
                    <a:pt x="4952" y="66917"/>
                    <a:pt x="6183" y="68871"/>
                    <a:pt x="6183" y="71066"/>
                  </a:cubicBezTo>
                  <a:cubicBezTo>
                    <a:pt x="6183" y="73234"/>
                    <a:pt x="4952" y="75188"/>
                    <a:pt x="2998" y="76151"/>
                  </a:cubicBezTo>
                  <a:cubicBezTo>
                    <a:pt x="2972" y="76178"/>
                    <a:pt x="2945" y="76232"/>
                    <a:pt x="2945" y="76285"/>
                  </a:cubicBezTo>
                  <a:cubicBezTo>
                    <a:pt x="2891" y="78266"/>
                    <a:pt x="1821" y="80059"/>
                    <a:pt x="81" y="81076"/>
                  </a:cubicBezTo>
                  <a:cubicBezTo>
                    <a:pt x="27" y="81103"/>
                    <a:pt x="1" y="81183"/>
                    <a:pt x="54" y="81237"/>
                  </a:cubicBezTo>
                  <a:cubicBezTo>
                    <a:pt x="71" y="81288"/>
                    <a:pt x="110" y="81306"/>
                    <a:pt x="149" y="81306"/>
                  </a:cubicBezTo>
                  <a:cubicBezTo>
                    <a:pt x="172" y="81306"/>
                    <a:pt x="195" y="81300"/>
                    <a:pt x="215" y="81290"/>
                  </a:cubicBezTo>
                  <a:cubicBezTo>
                    <a:pt x="2008" y="80247"/>
                    <a:pt x="3105" y="78400"/>
                    <a:pt x="3186" y="76366"/>
                  </a:cubicBezTo>
                  <a:cubicBezTo>
                    <a:pt x="5193" y="75322"/>
                    <a:pt x="6424" y="73288"/>
                    <a:pt x="6424" y="71066"/>
                  </a:cubicBezTo>
                  <a:cubicBezTo>
                    <a:pt x="6424" y="68818"/>
                    <a:pt x="5193" y="66783"/>
                    <a:pt x="3186" y="65766"/>
                  </a:cubicBezTo>
                  <a:cubicBezTo>
                    <a:pt x="3132" y="63759"/>
                    <a:pt x="2088" y="61992"/>
                    <a:pt x="402" y="60922"/>
                  </a:cubicBezTo>
                  <a:cubicBezTo>
                    <a:pt x="2088" y="59878"/>
                    <a:pt x="3132" y="58085"/>
                    <a:pt x="3186" y="56077"/>
                  </a:cubicBezTo>
                  <a:cubicBezTo>
                    <a:pt x="5193" y="55060"/>
                    <a:pt x="6424" y="53026"/>
                    <a:pt x="6424" y="50778"/>
                  </a:cubicBezTo>
                  <a:cubicBezTo>
                    <a:pt x="6424" y="48556"/>
                    <a:pt x="5193" y="46522"/>
                    <a:pt x="3186" y="45505"/>
                  </a:cubicBezTo>
                  <a:cubicBezTo>
                    <a:pt x="3186" y="43604"/>
                    <a:pt x="2088" y="41731"/>
                    <a:pt x="402" y="40660"/>
                  </a:cubicBezTo>
                  <a:cubicBezTo>
                    <a:pt x="1901" y="39697"/>
                    <a:pt x="3320" y="37877"/>
                    <a:pt x="3186" y="35816"/>
                  </a:cubicBezTo>
                  <a:cubicBezTo>
                    <a:pt x="5193" y="34799"/>
                    <a:pt x="6424" y="32764"/>
                    <a:pt x="6424" y="30516"/>
                  </a:cubicBezTo>
                  <a:cubicBezTo>
                    <a:pt x="6424" y="28268"/>
                    <a:pt x="5193" y="26260"/>
                    <a:pt x="3186" y="25216"/>
                  </a:cubicBezTo>
                  <a:cubicBezTo>
                    <a:pt x="3105" y="23236"/>
                    <a:pt x="2062" y="21442"/>
                    <a:pt x="402" y="20399"/>
                  </a:cubicBezTo>
                  <a:cubicBezTo>
                    <a:pt x="2115" y="19328"/>
                    <a:pt x="3212" y="17401"/>
                    <a:pt x="3186" y="15554"/>
                  </a:cubicBezTo>
                  <a:cubicBezTo>
                    <a:pt x="5193" y="14510"/>
                    <a:pt x="6424" y="12503"/>
                    <a:pt x="6424" y="10254"/>
                  </a:cubicBezTo>
                  <a:cubicBezTo>
                    <a:pt x="6424" y="8006"/>
                    <a:pt x="5193" y="5999"/>
                    <a:pt x="3186" y="4955"/>
                  </a:cubicBezTo>
                  <a:cubicBezTo>
                    <a:pt x="3186" y="3028"/>
                    <a:pt x="2008" y="1047"/>
                    <a:pt x="215" y="30"/>
                  </a:cubicBezTo>
                  <a:cubicBezTo>
                    <a:pt x="194" y="10"/>
                    <a:pt x="170" y="1"/>
                    <a:pt x="1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 name="Google Shape;965;p38"/>
            <p:cNvSpPr/>
            <p:nvPr/>
          </p:nvSpPr>
          <p:spPr>
            <a:xfrm>
              <a:off x="1607850" y="2593575"/>
              <a:ext cx="159950" cy="2032875"/>
            </a:xfrm>
            <a:custGeom>
              <a:avLst/>
              <a:gdLst/>
              <a:ahLst/>
              <a:cxnLst/>
              <a:rect l="l" t="t" r="r" b="b"/>
              <a:pathLst>
                <a:path w="6398" h="81315" extrusionOk="0">
                  <a:moveTo>
                    <a:pt x="140" y="1"/>
                  </a:moveTo>
                  <a:cubicBezTo>
                    <a:pt x="95" y="1"/>
                    <a:pt x="47" y="26"/>
                    <a:pt x="27" y="65"/>
                  </a:cubicBezTo>
                  <a:cubicBezTo>
                    <a:pt x="0" y="92"/>
                    <a:pt x="0" y="118"/>
                    <a:pt x="0" y="118"/>
                  </a:cubicBezTo>
                  <a:cubicBezTo>
                    <a:pt x="0" y="172"/>
                    <a:pt x="27" y="225"/>
                    <a:pt x="81" y="225"/>
                  </a:cubicBezTo>
                  <a:cubicBezTo>
                    <a:pt x="1820" y="1243"/>
                    <a:pt x="2944" y="3170"/>
                    <a:pt x="2918" y="5043"/>
                  </a:cubicBezTo>
                  <a:cubicBezTo>
                    <a:pt x="2918" y="5070"/>
                    <a:pt x="2944" y="5124"/>
                    <a:pt x="2998" y="5150"/>
                  </a:cubicBezTo>
                  <a:cubicBezTo>
                    <a:pt x="4952" y="6141"/>
                    <a:pt x="6156" y="8095"/>
                    <a:pt x="6156" y="10263"/>
                  </a:cubicBezTo>
                  <a:cubicBezTo>
                    <a:pt x="6156" y="12431"/>
                    <a:pt x="4952" y="14384"/>
                    <a:pt x="2998" y="15375"/>
                  </a:cubicBezTo>
                  <a:cubicBezTo>
                    <a:pt x="2944" y="15402"/>
                    <a:pt x="2918" y="15428"/>
                    <a:pt x="2918" y="15482"/>
                  </a:cubicBezTo>
                  <a:cubicBezTo>
                    <a:pt x="2971" y="17329"/>
                    <a:pt x="1847" y="19256"/>
                    <a:pt x="81" y="20273"/>
                  </a:cubicBezTo>
                  <a:cubicBezTo>
                    <a:pt x="54" y="20300"/>
                    <a:pt x="27" y="20326"/>
                    <a:pt x="0" y="20353"/>
                  </a:cubicBezTo>
                  <a:cubicBezTo>
                    <a:pt x="0" y="20407"/>
                    <a:pt x="27" y="20460"/>
                    <a:pt x="81" y="20514"/>
                  </a:cubicBezTo>
                  <a:cubicBezTo>
                    <a:pt x="1794" y="21504"/>
                    <a:pt x="2864" y="23297"/>
                    <a:pt x="2918" y="25305"/>
                  </a:cubicBezTo>
                  <a:cubicBezTo>
                    <a:pt x="2918" y="25358"/>
                    <a:pt x="2944" y="25385"/>
                    <a:pt x="2998" y="25412"/>
                  </a:cubicBezTo>
                  <a:cubicBezTo>
                    <a:pt x="4952" y="26402"/>
                    <a:pt x="6156" y="28356"/>
                    <a:pt x="6156" y="30524"/>
                  </a:cubicBezTo>
                  <a:cubicBezTo>
                    <a:pt x="6156" y="32692"/>
                    <a:pt x="4952" y="34646"/>
                    <a:pt x="2998" y="35636"/>
                  </a:cubicBezTo>
                  <a:cubicBezTo>
                    <a:pt x="2944" y="35663"/>
                    <a:pt x="2918" y="35717"/>
                    <a:pt x="2918" y="35770"/>
                  </a:cubicBezTo>
                  <a:cubicBezTo>
                    <a:pt x="3078" y="37831"/>
                    <a:pt x="1633" y="39651"/>
                    <a:pt x="81" y="40535"/>
                  </a:cubicBezTo>
                  <a:cubicBezTo>
                    <a:pt x="54" y="40561"/>
                    <a:pt x="27" y="40588"/>
                    <a:pt x="0" y="40615"/>
                  </a:cubicBezTo>
                  <a:cubicBezTo>
                    <a:pt x="0" y="40668"/>
                    <a:pt x="27" y="40749"/>
                    <a:pt x="81" y="40775"/>
                  </a:cubicBezTo>
                  <a:cubicBezTo>
                    <a:pt x="1820" y="41766"/>
                    <a:pt x="2918" y="43639"/>
                    <a:pt x="2918" y="45540"/>
                  </a:cubicBezTo>
                  <a:cubicBezTo>
                    <a:pt x="2918" y="45540"/>
                    <a:pt x="2918" y="45566"/>
                    <a:pt x="2918" y="45566"/>
                  </a:cubicBezTo>
                  <a:cubicBezTo>
                    <a:pt x="2918" y="45620"/>
                    <a:pt x="2944" y="45674"/>
                    <a:pt x="2998" y="45674"/>
                  </a:cubicBezTo>
                  <a:cubicBezTo>
                    <a:pt x="4952" y="46664"/>
                    <a:pt x="6156" y="48618"/>
                    <a:pt x="6156" y="50786"/>
                  </a:cubicBezTo>
                  <a:cubicBezTo>
                    <a:pt x="6156" y="52954"/>
                    <a:pt x="4952" y="54934"/>
                    <a:pt x="2998" y="55898"/>
                  </a:cubicBezTo>
                  <a:cubicBezTo>
                    <a:pt x="2944" y="55925"/>
                    <a:pt x="2918" y="55952"/>
                    <a:pt x="2918" y="56005"/>
                  </a:cubicBezTo>
                  <a:cubicBezTo>
                    <a:pt x="2864" y="58012"/>
                    <a:pt x="1820" y="59806"/>
                    <a:pt x="81" y="60796"/>
                  </a:cubicBezTo>
                  <a:cubicBezTo>
                    <a:pt x="54" y="60823"/>
                    <a:pt x="27" y="60850"/>
                    <a:pt x="0" y="60903"/>
                  </a:cubicBezTo>
                  <a:cubicBezTo>
                    <a:pt x="0" y="60957"/>
                    <a:pt x="27" y="61010"/>
                    <a:pt x="81" y="61037"/>
                  </a:cubicBezTo>
                  <a:cubicBezTo>
                    <a:pt x="1820" y="62054"/>
                    <a:pt x="2864" y="63847"/>
                    <a:pt x="2918" y="65828"/>
                  </a:cubicBezTo>
                  <a:cubicBezTo>
                    <a:pt x="2918" y="65882"/>
                    <a:pt x="2944" y="65935"/>
                    <a:pt x="2998" y="65962"/>
                  </a:cubicBezTo>
                  <a:cubicBezTo>
                    <a:pt x="4952" y="66925"/>
                    <a:pt x="6156" y="68879"/>
                    <a:pt x="6156" y="71047"/>
                  </a:cubicBezTo>
                  <a:cubicBezTo>
                    <a:pt x="6156" y="73242"/>
                    <a:pt x="4952" y="75196"/>
                    <a:pt x="2998" y="76160"/>
                  </a:cubicBezTo>
                  <a:cubicBezTo>
                    <a:pt x="2944" y="76186"/>
                    <a:pt x="2918" y="76240"/>
                    <a:pt x="2918" y="76267"/>
                  </a:cubicBezTo>
                  <a:cubicBezTo>
                    <a:pt x="2864" y="78274"/>
                    <a:pt x="1820" y="80067"/>
                    <a:pt x="81" y="81084"/>
                  </a:cubicBezTo>
                  <a:cubicBezTo>
                    <a:pt x="27" y="81111"/>
                    <a:pt x="0" y="81191"/>
                    <a:pt x="27" y="81245"/>
                  </a:cubicBezTo>
                  <a:cubicBezTo>
                    <a:pt x="44" y="81296"/>
                    <a:pt x="82" y="81315"/>
                    <a:pt x="122" y="81315"/>
                  </a:cubicBezTo>
                  <a:cubicBezTo>
                    <a:pt x="145" y="81315"/>
                    <a:pt x="168" y="81308"/>
                    <a:pt x="188" y="81299"/>
                  </a:cubicBezTo>
                  <a:cubicBezTo>
                    <a:pt x="1981" y="80255"/>
                    <a:pt x="3105" y="78408"/>
                    <a:pt x="3185" y="76347"/>
                  </a:cubicBezTo>
                  <a:cubicBezTo>
                    <a:pt x="5166" y="75330"/>
                    <a:pt x="6397" y="73296"/>
                    <a:pt x="6397" y="71047"/>
                  </a:cubicBezTo>
                  <a:cubicBezTo>
                    <a:pt x="6397" y="68826"/>
                    <a:pt x="5166" y="66792"/>
                    <a:pt x="3185" y="65748"/>
                  </a:cubicBezTo>
                  <a:cubicBezTo>
                    <a:pt x="3105" y="63767"/>
                    <a:pt x="2061" y="61974"/>
                    <a:pt x="375" y="60930"/>
                  </a:cubicBezTo>
                  <a:cubicBezTo>
                    <a:pt x="2061" y="59859"/>
                    <a:pt x="3105" y="58093"/>
                    <a:pt x="3185" y="56085"/>
                  </a:cubicBezTo>
                  <a:cubicBezTo>
                    <a:pt x="5166" y="55068"/>
                    <a:pt x="6397" y="53034"/>
                    <a:pt x="6397" y="50786"/>
                  </a:cubicBezTo>
                  <a:cubicBezTo>
                    <a:pt x="6397" y="48537"/>
                    <a:pt x="5166" y="46530"/>
                    <a:pt x="3185" y="45486"/>
                  </a:cubicBezTo>
                  <a:cubicBezTo>
                    <a:pt x="3159" y="43586"/>
                    <a:pt x="2061" y="41739"/>
                    <a:pt x="375" y="40668"/>
                  </a:cubicBezTo>
                  <a:cubicBezTo>
                    <a:pt x="1901" y="39705"/>
                    <a:pt x="3292" y="37885"/>
                    <a:pt x="3185" y="35824"/>
                  </a:cubicBezTo>
                  <a:cubicBezTo>
                    <a:pt x="5166" y="34780"/>
                    <a:pt x="6397" y="32772"/>
                    <a:pt x="6397" y="30524"/>
                  </a:cubicBezTo>
                  <a:cubicBezTo>
                    <a:pt x="6397" y="28276"/>
                    <a:pt x="5166" y="26268"/>
                    <a:pt x="3185" y="25225"/>
                  </a:cubicBezTo>
                  <a:cubicBezTo>
                    <a:pt x="3078" y="23244"/>
                    <a:pt x="2061" y="21451"/>
                    <a:pt x="375" y="20407"/>
                  </a:cubicBezTo>
                  <a:cubicBezTo>
                    <a:pt x="2061" y="19336"/>
                    <a:pt x="3185" y="17436"/>
                    <a:pt x="3185" y="15616"/>
                  </a:cubicBezTo>
                  <a:cubicBezTo>
                    <a:pt x="3185" y="15589"/>
                    <a:pt x="3185" y="15562"/>
                    <a:pt x="3185" y="15562"/>
                  </a:cubicBezTo>
                  <a:cubicBezTo>
                    <a:pt x="5166" y="14518"/>
                    <a:pt x="6397" y="12511"/>
                    <a:pt x="6397" y="10263"/>
                  </a:cubicBezTo>
                  <a:cubicBezTo>
                    <a:pt x="6397" y="8014"/>
                    <a:pt x="5166" y="6007"/>
                    <a:pt x="3185" y="4963"/>
                  </a:cubicBezTo>
                  <a:cubicBezTo>
                    <a:pt x="3185" y="3036"/>
                    <a:pt x="1981" y="1055"/>
                    <a:pt x="188" y="11"/>
                  </a:cubicBezTo>
                  <a:cubicBezTo>
                    <a:pt x="173" y="4"/>
                    <a:pt x="157" y="1"/>
                    <a:pt x="14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 name="Google Shape;966;p38"/>
            <p:cNvSpPr/>
            <p:nvPr/>
          </p:nvSpPr>
          <p:spPr>
            <a:xfrm>
              <a:off x="1453950" y="2845375"/>
              <a:ext cx="160600" cy="2032675"/>
            </a:xfrm>
            <a:custGeom>
              <a:avLst/>
              <a:gdLst/>
              <a:ahLst/>
              <a:cxnLst/>
              <a:rect l="l" t="t" r="r" b="b"/>
              <a:pathLst>
                <a:path w="6424" h="81307" extrusionOk="0">
                  <a:moveTo>
                    <a:pt x="133" y="1"/>
                  </a:moveTo>
                  <a:cubicBezTo>
                    <a:pt x="93" y="1"/>
                    <a:pt x="60" y="24"/>
                    <a:pt x="27" y="57"/>
                  </a:cubicBezTo>
                  <a:cubicBezTo>
                    <a:pt x="27" y="84"/>
                    <a:pt x="27" y="110"/>
                    <a:pt x="27" y="137"/>
                  </a:cubicBezTo>
                  <a:cubicBezTo>
                    <a:pt x="27" y="164"/>
                    <a:pt x="27" y="217"/>
                    <a:pt x="80" y="244"/>
                  </a:cubicBezTo>
                  <a:cubicBezTo>
                    <a:pt x="1820" y="1234"/>
                    <a:pt x="2971" y="3188"/>
                    <a:pt x="2944" y="5035"/>
                  </a:cubicBezTo>
                  <a:cubicBezTo>
                    <a:pt x="2944" y="5089"/>
                    <a:pt x="2971" y="5142"/>
                    <a:pt x="2998" y="5142"/>
                  </a:cubicBezTo>
                  <a:cubicBezTo>
                    <a:pt x="4952" y="6133"/>
                    <a:pt x="6156" y="8086"/>
                    <a:pt x="6156" y="10254"/>
                  </a:cubicBezTo>
                  <a:cubicBezTo>
                    <a:pt x="6156" y="12422"/>
                    <a:pt x="4952" y="14376"/>
                    <a:pt x="2998" y="15367"/>
                  </a:cubicBezTo>
                  <a:cubicBezTo>
                    <a:pt x="2971" y="15393"/>
                    <a:pt x="2944" y="15420"/>
                    <a:pt x="2944" y="15474"/>
                  </a:cubicBezTo>
                  <a:cubicBezTo>
                    <a:pt x="2998" y="17347"/>
                    <a:pt x="1847" y="19248"/>
                    <a:pt x="107" y="20265"/>
                  </a:cubicBezTo>
                  <a:cubicBezTo>
                    <a:pt x="54" y="20292"/>
                    <a:pt x="27" y="20318"/>
                    <a:pt x="27" y="20345"/>
                  </a:cubicBezTo>
                  <a:cubicBezTo>
                    <a:pt x="0" y="20425"/>
                    <a:pt x="27" y="20479"/>
                    <a:pt x="80" y="20506"/>
                  </a:cubicBezTo>
                  <a:cubicBezTo>
                    <a:pt x="1793" y="21496"/>
                    <a:pt x="2864" y="23289"/>
                    <a:pt x="2944" y="25297"/>
                  </a:cubicBezTo>
                  <a:cubicBezTo>
                    <a:pt x="2944" y="25350"/>
                    <a:pt x="2971" y="25404"/>
                    <a:pt x="2998" y="25404"/>
                  </a:cubicBezTo>
                  <a:cubicBezTo>
                    <a:pt x="4952" y="26394"/>
                    <a:pt x="6156" y="28348"/>
                    <a:pt x="6156" y="30516"/>
                  </a:cubicBezTo>
                  <a:cubicBezTo>
                    <a:pt x="6156" y="32684"/>
                    <a:pt x="4952" y="34665"/>
                    <a:pt x="2998" y="35628"/>
                  </a:cubicBezTo>
                  <a:cubicBezTo>
                    <a:pt x="2944" y="35655"/>
                    <a:pt x="2918" y="35709"/>
                    <a:pt x="2944" y="35762"/>
                  </a:cubicBezTo>
                  <a:cubicBezTo>
                    <a:pt x="3105" y="37823"/>
                    <a:pt x="1633" y="39643"/>
                    <a:pt x="107" y="40526"/>
                  </a:cubicBezTo>
                  <a:cubicBezTo>
                    <a:pt x="54" y="40553"/>
                    <a:pt x="27" y="40580"/>
                    <a:pt x="27" y="40633"/>
                  </a:cubicBezTo>
                  <a:cubicBezTo>
                    <a:pt x="0" y="40687"/>
                    <a:pt x="27" y="40741"/>
                    <a:pt x="80" y="40767"/>
                  </a:cubicBezTo>
                  <a:cubicBezTo>
                    <a:pt x="1820" y="41784"/>
                    <a:pt x="2944" y="43631"/>
                    <a:pt x="2944" y="45532"/>
                  </a:cubicBezTo>
                  <a:cubicBezTo>
                    <a:pt x="2944" y="45558"/>
                    <a:pt x="2944" y="45558"/>
                    <a:pt x="2944" y="45558"/>
                  </a:cubicBezTo>
                  <a:cubicBezTo>
                    <a:pt x="2918" y="45612"/>
                    <a:pt x="2971" y="45665"/>
                    <a:pt x="2998" y="45692"/>
                  </a:cubicBezTo>
                  <a:cubicBezTo>
                    <a:pt x="4952" y="46656"/>
                    <a:pt x="6156" y="48610"/>
                    <a:pt x="6156" y="50778"/>
                  </a:cubicBezTo>
                  <a:cubicBezTo>
                    <a:pt x="6156" y="52972"/>
                    <a:pt x="4952" y="54926"/>
                    <a:pt x="2998" y="55890"/>
                  </a:cubicBezTo>
                  <a:cubicBezTo>
                    <a:pt x="2971" y="55917"/>
                    <a:pt x="2944" y="55970"/>
                    <a:pt x="2944" y="55997"/>
                  </a:cubicBezTo>
                  <a:cubicBezTo>
                    <a:pt x="2891" y="58004"/>
                    <a:pt x="1820" y="59798"/>
                    <a:pt x="107" y="60815"/>
                  </a:cubicBezTo>
                  <a:cubicBezTo>
                    <a:pt x="54" y="60815"/>
                    <a:pt x="27" y="60841"/>
                    <a:pt x="27" y="60895"/>
                  </a:cubicBezTo>
                  <a:cubicBezTo>
                    <a:pt x="0" y="60949"/>
                    <a:pt x="27" y="61002"/>
                    <a:pt x="80" y="61029"/>
                  </a:cubicBezTo>
                  <a:cubicBezTo>
                    <a:pt x="1820" y="62046"/>
                    <a:pt x="2891" y="63839"/>
                    <a:pt x="2944" y="65847"/>
                  </a:cubicBezTo>
                  <a:cubicBezTo>
                    <a:pt x="2944" y="65873"/>
                    <a:pt x="2971" y="65927"/>
                    <a:pt x="2998" y="65954"/>
                  </a:cubicBezTo>
                  <a:cubicBezTo>
                    <a:pt x="4952" y="66917"/>
                    <a:pt x="6156" y="68871"/>
                    <a:pt x="6156" y="71066"/>
                  </a:cubicBezTo>
                  <a:cubicBezTo>
                    <a:pt x="6156" y="73234"/>
                    <a:pt x="4952" y="75188"/>
                    <a:pt x="2998" y="76151"/>
                  </a:cubicBezTo>
                  <a:cubicBezTo>
                    <a:pt x="2971" y="76178"/>
                    <a:pt x="2944" y="76232"/>
                    <a:pt x="2944" y="76285"/>
                  </a:cubicBezTo>
                  <a:cubicBezTo>
                    <a:pt x="2891" y="78266"/>
                    <a:pt x="1820" y="80059"/>
                    <a:pt x="80" y="81076"/>
                  </a:cubicBezTo>
                  <a:cubicBezTo>
                    <a:pt x="27" y="81103"/>
                    <a:pt x="0" y="81183"/>
                    <a:pt x="27" y="81237"/>
                  </a:cubicBezTo>
                  <a:cubicBezTo>
                    <a:pt x="61" y="81288"/>
                    <a:pt x="106" y="81306"/>
                    <a:pt x="147" y="81306"/>
                  </a:cubicBezTo>
                  <a:cubicBezTo>
                    <a:pt x="172" y="81306"/>
                    <a:pt x="195" y="81300"/>
                    <a:pt x="214" y="81290"/>
                  </a:cubicBezTo>
                  <a:cubicBezTo>
                    <a:pt x="2008" y="80247"/>
                    <a:pt x="3105" y="78400"/>
                    <a:pt x="3185" y="76366"/>
                  </a:cubicBezTo>
                  <a:cubicBezTo>
                    <a:pt x="5166" y="75322"/>
                    <a:pt x="6424" y="73288"/>
                    <a:pt x="6424" y="71066"/>
                  </a:cubicBezTo>
                  <a:cubicBezTo>
                    <a:pt x="6424" y="68818"/>
                    <a:pt x="5166" y="66783"/>
                    <a:pt x="3185" y="65766"/>
                  </a:cubicBezTo>
                  <a:cubicBezTo>
                    <a:pt x="3105" y="63759"/>
                    <a:pt x="2061" y="61992"/>
                    <a:pt x="375" y="60922"/>
                  </a:cubicBezTo>
                  <a:cubicBezTo>
                    <a:pt x="2061" y="59878"/>
                    <a:pt x="3105" y="58085"/>
                    <a:pt x="3185" y="56077"/>
                  </a:cubicBezTo>
                  <a:cubicBezTo>
                    <a:pt x="5166" y="55060"/>
                    <a:pt x="6424" y="53026"/>
                    <a:pt x="6424" y="50778"/>
                  </a:cubicBezTo>
                  <a:cubicBezTo>
                    <a:pt x="6424" y="48556"/>
                    <a:pt x="5193" y="46522"/>
                    <a:pt x="3185" y="45505"/>
                  </a:cubicBezTo>
                  <a:cubicBezTo>
                    <a:pt x="3159" y="43604"/>
                    <a:pt x="2088" y="41731"/>
                    <a:pt x="375" y="40660"/>
                  </a:cubicBezTo>
                  <a:cubicBezTo>
                    <a:pt x="1901" y="39697"/>
                    <a:pt x="3319" y="37877"/>
                    <a:pt x="3185" y="35816"/>
                  </a:cubicBezTo>
                  <a:cubicBezTo>
                    <a:pt x="5193" y="34799"/>
                    <a:pt x="6424" y="32764"/>
                    <a:pt x="6424" y="30516"/>
                  </a:cubicBezTo>
                  <a:cubicBezTo>
                    <a:pt x="6424" y="28268"/>
                    <a:pt x="5166" y="26260"/>
                    <a:pt x="3185" y="25216"/>
                  </a:cubicBezTo>
                  <a:cubicBezTo>
                    <a:pt x="3105" y="23236"/>
                    <a:pt x="2061" y="21442"/>
                    <a:pt x="375" y="20399"/>
                  </a:cubicBezTo>
                  <a:cubicBezTo>
                    <a:pt x="2088" y="19328"/>
                    <a:pt x="3185" y="17454"/>
                    <a:pt x="3185" y="15608"/>
                  </a:cubicBezTo>
                  <a:cubicBezTo>
                    <a:pt x="3185" y="15581"/>
                    <a:pt x="3185" y="15581"/>
                    <a:pt x="3185" y="15554"/>
                  </a:cubicBezTo>
                  <a:cubicBezTo>
                    <a:pt x="5193" y="14510"/>
                    <a:pt x="6424" y="12503"/>
                    <a:pt x="6424" y="10254"/>
                  </a:cubicBezTo>
                  <a:cubicBezTo>
                    <a:pt x="6424" y="8006"/>
                    <a:pt x="5193" y="5999"/>
                    <a:pt x="3185" y="4955"/>
                  </a:cubicBezTo>
                  <a:cubicBezTo>
                    <a:pt x="3185" y="3028"/>
                    <a:pt x="2008" y="1047"/>
                    <a:pt x="214" y="30"/>
                  </a:cubicBezTo>
                  <a:cubicBezTo>
                    <a:pt x="184" y="10"/>
                    <a:pt x="157" y="1"/>
                    <a:pt x="13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 name="Google Shape;967;p38"/>
            <p:cNvSpPr/>
            <p:nvPr/>
          </p:nvSpPr>
          <p:spPr>
            <a:xfrm>
              <a:off x="1300050" y="2593575"/>
              <a:ext cx="160600" cy="2032875"/>
            </a:xfrm>
            <a:custGeom>
              <a:avLst/>
              <a:gdLst/>
              <a:ahLst/>
              <a:cxnLst/>
              <a:rect l="l" t="t" r="r" b="b"/>
              <a:pathLst>
                <a:path w="6424" h="81315" extrusionOk="0">
                  <a:moveTo>
                    <a:pt x="167" y="1"/>
                  </a:moveTo>
                  <a:cubicBezTo>
                    <a:pt x="121" y="1"/>
                    <a:pt x="73" y="26"/>
                    <a:pt x="54" y="65"/>
                  </a:cubicBezTo>
                  <a:cubicBezTo>
                    <a:pt x="27" y="92"/>
                    <a:pt x="27" y="118"/>
                    <a:pt x="27" y="118"/>
                  </a:cubicBezTo>
                  <a:cubicBezTo>
                    <a:pt x="27" y="172"/>
                    <a:pt x="54" y="225"/>
                    <a:pt x="80" y="225"/>
                  </a:cubicBezTo>
                  <a:cubicBezTo>
                    <a:pt x="1820" y="1243"/>
                    <a:pt x="2971" y="3170"/>
                    <a:pt x="2944" y="5043"/>
                  </a:cubicBezTo>
                  <a:cubicBezTo>
                    <a:pt x="2944" y="5070"/>
                    <a:pt x="2971" y="5124"/>
                    <a:pt x="3025" y="5150"/>
                  </a:cubicBezTo>
                  <a:cubicBezTo>
                    <a:pt x="4952" y="6141"/>
                    <a:pt x="6183" y="8095"/>
                    <a:pt x="6183" y="10263"/>
                  </a:cubicBezTo>
                  <a:cubicBezTo>
                    <a:pt x="6183" y="12431"/>
                    <a:pt x="4952" y="14384"/>
                    <a:pt x="3025" y="15375"/>
                  </a:cubicBezTo>
                  <a:cubicBezTo>
                    <a:pt x="2971" y="15402"/>
                    <a:pt x="2944" y="15428"/>
                    <a:pt x="2944" y="15482"/>
                  </a:cubicBezTo>
                  <a:cubicBezTo>
                    <a:pt x="2998" y="17355"/>
                    <a:pt x="1847" y="19256"/>
                    <a:pt x="107" y="20273"/>
                  </a:cubicBezTo>
                  <a:cubicBezTo>
                    <a:pt x="80" y="20300"/>
                    <a:pt x="54" y="20326"/>
                    <a:pt x="27" y="20353"/>
                  </a:cubicBezTo>
                  <a:cubicBezTo>
                    <a:pt x="27" y="20407"/>
                    <a:pt x="27" y="20460"/>
                    <a:pt x="80" y="20514"/>
                  </a:cubicBezTo>
                  <a:cubicBezTo>
                    <a:pt x="1820" y="21504"/>
                    <a:pt x="2891" y="23297"/>
                    <a:pt x="2944" y="25305"/>
                  </a:cubicBezTo>
                  <a:cubicBezTo>
                    <a:pt x="2944" y="25358"/>
                    <a:pt x="2971" y="25385"/>
                    <a:pt x="3025" y="25412"/>
                  </a:cubicBezTo>
                  <a:cubicBezTo>
                    <a:pt x="4952" y="26402"/>
                    <a:pt x="6183" y="28356"/>
                    <a:pt x="6183" y="30524"/>
                  </a:cubicBezTo>
                  <a:cubicBezTo>
                    <a:pt x="6183" y="32692"/>
                    <a:pt x="4952" y="34646"/>
                    <a:pt x="3025" y="35636"/>
                  </a:cubicBezTo>
                  <a:cubicBezTo>
                    <a:pt x="2971" y="35663"/>
                    <a:pt x="2944" y="35717"/>
                    <a:pt x="2944" y="35770"/>
                  </a:cubicBezTo>
                  <a:cubicBezTo>
                    <a:pt x="3105" y="37831"/>
                    <a:pt x="1633" y="39651"/>
                    <a:pt x="107" y="40535"/>
                  </a:cubicBezTo>
                  <a:cubicBezTo>
                    <a:pt x="80" y="40561"/>
                    <a:pt x="54" y="40588"/>
                    <a:pt x="27" y="40615"/>
                  </a:cubicBezTo>
                  <a:cubicBezTo>
                    <a:pt x="27" y="40668"/>
                    <a:pt x="27" y="40749"/>
                    <a:pt x="80" y="40775"/>
                  </a:cubicBezTo>
                  <a:cubicBezTo>
                    <a:pt x="1820" y="41766"/>
                    <a:pt x="2944" y="43639"/>
                    <a:pt x="2944" y="45540"/>
                  </a:cubicBezTo>
                  <a:cubicBezTo>
                    <a:pt x="2944" y="45540"/>
                    <a:pt x="2944" y="45566"/>
                    <a:pt x="2944" y="45566"/>
                  </a:cubicBezTo>
                  <a:cubicBezTo>
                    <a:pt x="2944" y="45620"/>
                    <a:pt x="2971" y="45674"/>
                    <a:pt x="3025" y="45674"/>
                  </a:cubicBezTo>
                  <a:cubicBezTo>
                    <a:pt x="4952" y="46664"/>
                    <a:pt x="6183" y="48618"/>
                    <a:pt x="6183" y="50786"/>
                  </a:cubicBezTo>
                  <a:cubicBezTo>
                    <a:pt x="6183" y="52954"/>
                    <a:pt x="4952" y="54934"/>
                    <a:pt x="3025" y="55898"/>
                  </a:cubicBezTo>
                  <a:cubicBezTo>
                    <a:pt x="2971" y="55925"/>
                    <a:pt x="2944" y="55952"/>
                    <a:pt x="2944" y="56005"/>
                  </a:cubicBezTo>
                  <a:cubicBezTo>
                    <a:pt x="2891" y="58012"/>
                    <a:pt x="1847" y="59806"/>
                    <a:pt x="107" y="60796"/>
                  </a:cubicBezTo>
                  <a:cubicBezTo>
                    <a:pt x="80" y="60823"/>
                    <a:pt x="54" y="60850"/>
                    <a:pt x="27" y="60903"/>
                  </a:cubicBezTo>
                  <a:cubicBezTo>
                    <a:pt x="27" y="60957"/>
                    <a:pt x="27" y="61010"/>
                    <a:pt x="80" y="61037"/>
                  </a:cubicBezTo>
                  <a:cubicBezTo>
                    <a:pt x="1820" y="62054"/>
                    <a:pt x="2891" y="63847"/>
                    <a:pt x="2944" y="65828"/>
                  </a:cubicBezTo>
                  <a:cubicBezTo>
                    <a:pt x="2944" y="65882"/>
                    <a:pt x="2971" y="65935"/>
                    <a:pt x="3025" y="65962"/>
                  </a:cubicBezTo>
                  <a:cubicBezTo>
                    <a:pt x="4952" y="66925"/>
                    <a:pt x="6183" y="68879"/>
                    <a:pt x="6183" y="71047"/>
                  </a:cubicBezTo>
                  <a:cubicBezTo>
                    <a:pt x="6183" y="73242"/>
                    <a:pt x="4952" y="75196"/>
                    <a:pt x="3025" y="76160"/>
                  </a:cubicBezTo>
                  <a:cubicBezTo>
                    <a:pt x="2971" y="76186"/>
                    <a:pt x="2944" y="76240"/>
                    <a:pt x="2944" y="76267"/>
                  </a:cubicBezTo>
                  <a:cubicBezTo>
                    <a:pt x="2891" y="78274"/>
                    <a:pt x="1820" y="80067"/>
                    <a:pt x="80" y="81084"/>
                  </a:cubicBezTo>
                  <a:cubicBezTo>
                    <a:pt x="27" y="81111"/>
                    <a:pt x="0" y="81191"/>
                    <a:pt x="54" y="81245"/>
                  </a:cubicBezTo>
                  <a:cubicBezTo>
                    <a:pt x="71" y="81296"/>
                    <a:pt x="109" y="81315"/>
                    <a:pt x="149" y="81315"/>
                  </a:cubicBezTo>
                  <a:cubicBezTo>
                    <a:pt x="171" y="81315"/>
                    <a:pt x="195" y="81308"/>
                    <a:pt x="214" y="81299"/>
                  </a:cubicBezTo>
                  <a:cubicBezTo>
                    <a:pt x="2007" y="80255"/>
                    <a:pt x="3105" y="78408"/>
                    <a:pt x="3185" y="76347"/>
                  </a:cubicBezTo>
                  <a:cubicBezTo>
                    <a:pt x="5193" y="75330"/>
                    <a:pt x="6424" y="73296"/>
                    <a:pt x="6424" y="71047"/>
                  </a:cubicBezTo>
                  <a:cubicBezTo>
                    <a:pt x="6424" y="68826"/>
                    <a:pt x="5193" y="66792"/>
                    <a:pt x="3185" y="65748"/>
                  </a:cubicBezTo>
                  <a:cubicBezTo>
                    <a:pt x="3132" y="63767"/>
                    <a:pt x="2088" y="61974"/>
                    <a:pt x="402" y="60930"/>
                  </a:cubicBezTo>
                  <a:cubicBezTo>
                    <a:pt x="2088" y="59859"/>
                    <a:pt x="3132" y="58093"/>
                    <a:pt x="3185" y="56085"/>
                  </a:cubicBezTo>
                  <a:cubicBezTo>
                    <a:pt x="5193" y="55068"/>
                    <a:pt x="6424" y="53034"/>
                    <a:pt x="6424" y="50786"/>
                  </a:cubicBezTo>
                  <a:cubicBezTo>
                    <a:pt x="6424" y="48537"/>
                    <a:pt x="5193" y="46530"/>
                    <a:pt x="3185" y="45486"/>
                  </a:cubicBezTo>
                  <a:cubicBezTo>
                    <a:pt x="3185" y="43586"/>
                    <a:pt x="2088" y="41739"/>
                    <a:pt x="402" y="40668"/>
                  </a:cubicBezTo>
                  <a:cubicBezTo>
                    <a:pt x="1927" y="39705"/>
                    <a:pt x="3319" y="37885"/>
                    <a:pt x="3212" y="35824"/>
                  </a:cubicBezTo>
                  <a:cubicBezTo>
                    <a:pt x="5193" y="34780"/>
                    <a:pt x="6424" y="32772"/>
                    <a:pt x="6424" y="30524"/>
                  </a:cubicBezTo>
                  <a:cubicBezTo>
                    <a:pt x="6424" y="28276"/>
                    <a:pt x="5193" y="26268"/>
                    <a:pt x="3185" y="25225"/>
                  </a:cubicBezTo>
                  <a:cubicBezTo>
                    <a:pt x="3105" y="23244"/>
                    <a:pt x="2061" y="21451"/>
                    <a:pt x="402" y="20407"/>
                  </a:cubicBezTo>
                  <a:cubicBezTo>
                    <a:pt x="2088" y="19336"/>
                    <a:pt x="3185" y="17436"/>
                    <a:pt x="3185" y="15616"/>
                  </a:cubicBezTo>
                  <a:cubicBezTo>
                    <a:pt x="3185" y="15589"/>
                    <a:pt x="3185" y="15562"/>
                    <a:pt x="3185" y="15562"/>
                  </a:cubicBezTo>
                  <a:cubicBezTo>
                    <a:pt x="5193" y="14518"/>
                    <a:pt x="6424" y="12511"/>
                    <a:pt x="6424" y="10263"/>
                  </a:cubicBezTo>
                  <a:cubicBezTo>
                    <a:pt x="6424" y="8014"/>
                    <a:pt x="5193" y="6007"/>
                    <a:pt x="3185" y="4963"/>
                  </a:cubicBezTo>
                  <a:cubicBezTo>
                    <a:pt x="3185" y="3036"/>
                    <a:pt x="2007" y="1055"/>
                    <a:pt x="214" y="11"/>
                  </a:cubicBezTo>
                  <a:cubicBezTo>
                    <a:pt x="200" y="4"/>
                    <a:pt x="184" y="1"/>
                    <a:pt x="16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 name="Google Shape;968;p38"/>
            <p:cNvSpPr/>
            <p:nvPr/>
          </p:nvSpPr>
          <p:spPr>
            <a:xfrm>
              <a:off x="1146800" y="2845375"/>
              <a:ext cx="159950" cy="2032675"/>
            </a:xfrm>
            <a:custGeom>
              <a:avLst/>
              <a:gdLst/>
              <a:ahLst/>
              <a:cxnLst/>
              <a:rect l="l" t="t" r="r" b="b"/>
              <a:pathLst>
                <a:path w="6398" h="81307" extrusionOk="0">
                  <a:moveTo>
                    <a:pt x="120" y="1"/>
                  </a:moveTo>
                  <a:cubicBezTo>
                    <a:pt x="81" y="1"/>
                    <a:pt x="44" y="24"/>
                    <a:pt x="28" y="57"/>
                  </a:cubicBezTo>
                  <a:cubicBezTo>
                    <a:pt x="28" y="84"/>
                    <a:pt x="1" y="110"/>
                    <a:pt x="1" y="137"/>
                  </a:cubicBezTo>
                  <a:cubicBezTo>
                    <a:pt x="1" y="164"/>
                    <a:pt x="28" y="217"/>
                    <a:pt x="81" y="244"/>
                  </a:cubicBezTo>
                  <a:cubicBezTo>
                    <a:pt x="1821" y="1234"/>
                    <a:pt x="2972" y="3162"/>
                    <a:pt x="2918" y="5035"/>
                  </a:cubicBezTo>
                  <a:cubicBezTo>
                    <a:pt x="2918" y="5089"/>
                    <a:pt x="2945" y="5142"/>
                    <a:pt x="2998" y="5142"/>
                  </a:cubicBezTo>
                  <a:cubicBezTo>
                    <a:pt x="4952" y="6133"/>
                    <a:pt x="6157" y="8086"/>
                    <a:pt x="6157" y="10254"/>
                  </a:cubicBezTo>
                  <a:cubicBezTo>
                    <a:pt x="6157" y="12422"/>
                    <a:pt x="4952" y="14376"/>
                    <a:pt x="2998" y="15367"/>
                  </a:cubicBezTo>
                  <a:cubicBezTo>
                    <a:pt x="2945" y="15393"/>
                    <a:pt x="2918" y="15420"/>
                    <a:pt x="2918" y="15474"/>
                  </a:cubicBezTo>
                  <a:cubicBezTo>
                    <a:pt x="2972" y="17321"/>
                    <a:pt x="1848" y="19248"/>
                    <a:pt x="81" y="20265"/>
                  </a:cubicBezTo>
                  <a:cubicBezTo>
                    <a:pt x="54" y="20292"/>
                    <a:pt x="28" y="20318"/>
                    <a:pt x="1" y="20345"/>
                  </a:cubicBezTo>
                  <a:cubicBezTo>
                    <a:pt x="1" y="20425"/>
                    <a:pt x="28" y="20479"/>
                    <a:pt x="81" y="20506"/>
                  </a:cubicBezTo>
                  <a:cubicBezTo>
                    <a:pt x="1794" y="21496"/>
                    <a:pt x="2865" y="23289"/>
                    <a:pt x="2918" y="25297"/>
                  </a:cubicBezTo>
                  <a:cubicBezTo>
                    <a:pt x="2918" y="25350"/>
                    <a:pt x="2945" y="25404"/>
                    <a:pt x="2998" y="25404"/>
                  </a:cubicBezTo>
                  <a:cubicBezTo>
                    <a:pt x="4952" y="26394"/>
                    <a:pt x="6157" y="28348"/>
                    <a:pt x="6157" y="30516"/>
                  </a:cubicBezTo>
                  <a:cubicBezTo>
                    <a:pt x="6157" y="32684"/>
                    <a:pt x="4952" y="34665"/>
                    <a:pt x="2998" y="35628"/>
                  </a:cubicBezTo>
                  <a:cubicBezTo>
                    <a:pt x="2945" y="35655"/>
                    <a:pt x="2918" y="35709"/>
                    <a:pt x="2918" y="35762"/>
                  </a:cubicBezTo>
                  <a:cubicBezTo>
                    <a:pt x="3079" y="37823"/>
                    <a:pt x="1633" y="39643"/>
                    <a:pt x="81" y="40526"/>
                  </a:cubicBezTo>
                  <a:cubicBezTo>
                    <a:pt x="54" y="40553"/>
                    <a:pt x="28" y="40580"/>
                    <a:pt x="1" y="40633"/>
                  </a:cubicBezTo>
                  <a:cubicBezTo>
                    <a:pt x="1" y="40687"/>
                    <a:pt x="28" y="40741"/>
                    <a:pt x="81" y="40767"/>
                  </a:cubicBezTo>
                  <a:cubicBezTo>
                    <a:pt x="1821" y="41784"/>
                    <a:pt x="2918" y="43631"/>
                    <a:pt x="2918" y="45532"/>
                  </a:cubicBezTo>
                  <a:cubicBezTo>
                    <a:pt x="2918" y="45532"/>
                    <a:pt x="2918" y="45558"/>
                    <a:pt x="2918" y="45558"/>
                  </a:cubicBezTo>
                  <a:cubicBezTo>
                    <a:pt x="2918" y="45612"/>
                    <a:pt x="2945" y="45665"/>
                    <a:pt x="2998" y="45692"/>
                  </a:cubicBezTo>
                  <a:cubicBezTo>
                    <a:pt x="4952" y="46656"/>
                    <a:pt x="6157" y="48610"/>
                    <a:pt x="6157" y="50778"/>
                  </a:cubicBezTo>
                  <a:cubicBezTo>
                    <a:pt x="6157" y="52972"/>
                    <a:pt x="4952" y="54926"/>
                    <a:pt x="2998" y="55890"/>
                  </a:cubicBezTo>
                  <a:cubicBezTo>
                    <a:pt x="2945" y="55917"/>
                    <a:pt x="2918" y="55970"/>
                    <a:pt x="2918" y="55997"/>
                  </a:cubicBezTo>
                  <a:cubicBezTo>
                    <a:pt x="2891" y="58004"/>
                    <a:pt x="1821" y="59798"/>
                    <a:pt x="81" y="60815"/>
                  </a:cubicBezTo>
                  <a:cubicBezTo>
                    <a:pt x="54" y="60815"/>
                    <a:pt x="28" y="60841"/>
                    <a:pt x="1" y="60895"/>
                  </a:cubicBezTo>
                  <a:cubicBezTo>
                    <a:pt x="1" y="60949"/>
                    <a:pt x="28" y="61002"/>
                    <a:pt x="81" y="61029"/>
                  </a:cubicBezTo>
                  <a:cubicBezTo>
                    <a:pt x="1821" y="62046"/>
                    <a:pt x="2891" y="63839"/>
                    <a:pt x="2918" y="65847"/>
                  </a:cubicBezTo>
                  <a:cubicBezTo>
                    <a:pt x="2918" y="65873"/>
                    <a:pt x="2945" y="65927"/>
                    <a:pt x="2998" y="65954"/>
                  </a:cubicBezTo>
                  <a:cubicBezTo>
                    <a:pt x="4952" y="66917"/>
                    <a:pt x="6157" y="68871"/>
                    <a:pt x="6157" y="71066"/>
                  </a:cubicBezTo>
                  <a:cubicBezTo>
                    <a:pt x="6157" y="73234"/>
                    <a:pt x="4952" y="75188"/>
                    <a:pt x="2998" y="76151"/>
                  </a:cubicBezTo>
                  <a:cubicBezTo>
                    <a:pt x="2945" y="76178"/>
                    <a:pt x="2918" y="76232"/>
                    <a:pt x="2918" y="76285"/>
                  </a:cubicBezTo>
                  <a:cubicBezTo>
                    <a:pt x="2891" y="78266"/>
                    <a:pt x="1821" y="80059"/>
                    <a:pt x="81" y="81076"/>
                  </a:cubicBezTo>
                  <a:cubicBezTo>
                    <a:pt x="28" y="81103"/>
                    <a:pt x="1" y="81183"/>
                    <a:pt x="28" y="81237"/>
                  </a:cubicBezTo>
                  <a:cubicBezTo>
                    <a:pt x="44" y="81288"/>
                    <a:pt x="83" y="81306"/>
                    <a:pt x="129" y="81306"/>
                  </a:cubicBezTo>
                  <a:cubicBezTo>
                    <a:pt x="156" y="81306"/>
                    <a:pt x="185" y="81300"/>
                    <a:pt x="215" y="81290"/>
                  </a:cubicBezTo>
                  <a:cubicBezTo>
                    <a:pt x="1981" y="80247"/>
                    <a:pt x="3106" y="78400"/>
                    <a:pt x="3186" y="76366"/>
                  </a:cubicBezTo>
                  <a:cubicBezTo>
                    <a:pt x="5167" y="75322"/>
                    <a:pt x="6398" y="73288"/>
                    <a:pt x="6398" y="71066"/>
                  </a:cubicBezTo>
                  <a:cubicBezTo>
                    <a:pt x="6398" y="68818"/>
                    <a:pt x="5167" y="66783"/>
                    <a:pt x="3186" y="65766"/>
                  </a:cubicBezTo>
                  <a:cubicBezTo>
                    <a:pt x="3106" y="63759"/>
                    <a:pt x="2062" y="61992"/>
                    <a:pt x="375" y="60922"/>
                  </a:cubicBezTo>
                  <a:cubicBezTo>
                    <a:pt x="2062" y="59878"/>
                    <a:pt x="3106" y="58085"/>
                    <a:pt x="3186" y="56077"/>
                  </a:cubicBezTo>
                  <a:cubicBezTo>
                    <a:pt x="5167" y="55060"/>
                    <a:pt x="6398" y="53026"/>
                    <a:pt x="6398" y="50778"/>
                  </a:cubicBezTo>
                  <a:cubicBezTo>
                    <a:pt x="6398" y="48556"/>
                    <a:pt x="5167" y="46522"/>
                    <a:pt x="3186" y="45505"/>
                  </a:cubicBezTo>
                  <a:cubicBezTo>
                    <a:pt x="3159" y="43604"/>
                    <a:pt x="2088" y="41731"/>
                    <a:pt x="375" y="40660"/>
                  </a:cubicBezTo>
                  <a:cubicBezTo>
                    <a:pt x="1901" y="39697"/>
                    <a:pt x="3293" y="37877"/>
                    <a:pt x="3186" y="35816"/>
                  </a:cubicBezTo>
                  <a:cubicBezTo>
                    <a:pt x="5167" y="34799"/>
                    <a:pt x="6398" y="32764"/>
                    <a:pt x="6398" y="30516"/>
                  </a:cubicBezTo>
                  <a:cubicBezTo>
                    <a:pt x="6398" y="28268"/>
                    <a:pt x="5167" y="26260"/>
                    <a:pt x="3186" y="25216"/>
                  </a:cubicBezTo>
                  <a:cubicBezTo>
                    <a:pt x="3079" y="23236"/>
                    <a:pt x="2062" y="21442"/>
                    <a:pt x="375" y="20399"/>
                  </a:cubicBezTo>
                  <a:cubicBezTo>
                    <a:pt x="2088" y="19328"/>
                    <a:pt x="3186" y="17401"/>
                    <a:pt x="3186" y="15554"/>
                  </a:cubicBezTo>
                  <a:cubicBezTo>
                    <a:pt x="5167" y="14510"/>
                    <a:pt x="6398" y="12503"/>
                    <a:pt x="6398" y="10254"/>
                  </a:cubicBezTo>
                  <a:cubicBezTo>
                    <a:pt x="6398" y="8006"/>
                    <a:pt x="5167" y="5999"/>
                    <a:pt x="3186" y="4955"/>
                  </a:cubicBezTo>
                  <a:cubicBezTo>
                    <a:pt x="3186" y="3028"/>
                    <a:pt x="1981" y="1047"/>
                    <a:pt x="188" y="30"/>
                  </a:cubicBezTo>
                  <a:cubicBezTo>
                    <a:pt x="168" y="10"/>
                    <a:pt x="143" y="1"/>
                    <a:pt x="1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 name="Google Shape;969;p38"/>
            <p:cNvSpPr/>
            <p:nvPr/>
          </p:nvSpPr>
          <p:spPr>
            <a:xfrm>
              <a:off x="992900" y="2593575"/>
              <a:ext cx="160625" cy="2032875"/>
            </a:xfrm>
            <a:custGeom>
              <a:avLst/>
              <a:gdLst/>
              <a:ahLst/>
              <a:cxnLst/>
              <a:rect l="l" t="t" r="r" b="b"/>
              <a:pathLst>
                <a:path w="6425" h="81315" extrusionOk="0">
                  <a:moveTo>
                    <a:pt x="167" y="1"/>
                  </a:moveTo>
                  <a:cubicBezTo>
                    <a:pt x="120" y="1"/>
                    <a:pt x="67" y="26"/>
                    <a:pt x="27" y="65"/>
                  </a:cubicBezTo>
                  <a:cubicBezTo>
                    <a:pt x="27" y="92"/>
                    <a:pt x="27" y="118"/>
                    <a:pt x="27" y="118"/>
                  </a:cubicBezTo>
                  <a:cubicBezTo>
                    <a:pt x="27" y="172"/>
                    <a:pt x="54" y="225"/>
                    <a:pt x="81" y="225"/>
                  </a:cubicBezTo>
                  <a:cubicBezTo>
                    <a:pt x="1821" y="1243"/>
                    <a:pt x="2972" y="3170"/>
                    <a:pt x="2945" y="5043"/>
                  </a:cubicBezTo>
                  <a:cubicBezTo>
                    <a:pt x="2945" y="5070"/>
                    <a:pt x="2972" y="5124"/>
                    <a:pt x="2998" y="5150"/>
                  </a:cubicBezTo>
                  <a:cubicBezTo>
                    <a:pt x="4952" y="6141"/>
                    <a:pt x="6157" y="8095"/>
                    <a:pt x="6157" y="10263"/>
                  </a:cubicBezTo>
                  <a:cubicBezTo>
                    <a:pt x="6157" y="12431"/>
                    <a:pt x="4952" y="14384"/>
                    <a:pt x="2998" y="15375"/>
                  </a:cubicBezTo>
                  <a:cubicBezTo>
                    <a:pt x="2972" y="15402"/>
                    <a:pt x="2945" y="15428"/>
                    <a:pt x="2945" y="15482"/>
                  </a:cubicBezTo>
                  <a:cubicBezTo>
                    <a:pt x="2998" y="17329"/>
                    <a:pt x="1847" y="19256"/>
                    <a:pt x="108" y="20273"/>
                  </a:cubicBezTo>
                  <a:cubicBezTo>
                    <a:pt x="54" y="20300"/>
                    <a:pt x="27" y="20326"/>
                    <a:pt x="27" y="20353"/>
                  </a:cubicBezTo>
                  <a:cubicBezTo>
                    <a:pt x="1" y="20407"/>
                    <a:pt x="27" y="20460"/>
                    <a:pt x="81" y="20514"/>
                  </a:cubicBezTo>
                  <a:cubicBezTo>
                    <a:pt x="1794" y="21504"/>
                    <a:pt x="2865" y="23297"/>
                    <a:pt x="2945" y="25305"/>
                  </a:cubicBezTo>
                  <a:cubicBezTo>
                    <a:pt x="2945" y="25358"/>
                    <a:pt x="2972" y="25385"/>
                    <a:pt x="2998" y="25412"/>
                  </a:cubicBezTo>
                  <a:cubicBezTo>
                    <a:pt x="4952" y="26402"/>
                    <a:pt x="6157" y="28356"/>
                    <a:pt x="6157" y="30524"/>
                  </a:cubicBezTo>
                  <a:cubicBezTo>
                    <a:pt x="6157" y="32692"/>
                    <a:pt x="4952" y="34646"/>
                    <a:pt x="2998" y="35636"/>
                  </a:cubicBezTo>
                  <a:cubicBezTo>
                    <a:pt x="2972" y="35663"/>
                    <a:pt x="2945" y="35717"/>
                    <a:pt x="2945" y="35770"/>
                  </a:cubicBezTo>
                  <a:cubicBezTo>
                    <a:pt x="3105" y="37831"/>
                    <a:pt x="1633" y="39651"/>
                    <a:pt x="108" y="40535"/>
                  </a:cubicBezTo>
                  <a:cubicBezTo>
                    <a:pt x="54" y="40561"/>
                    <a:pt x="27" y="40588"/>
                    <a:pt x="27" y="40615"/>
                  </a:cubicBezTo>
                  <a:cubicBezTo>
                    <a:pt x="1" y="40668"/>
                    <a:pt x="27" y="40749"/>
                    <a:pt x="81" y="40775"/>
                  </a:cubicBezTo>
                  <a:cubicBezTo>
                    <a:pt x="1821" y="41766"/>
                    <a:pt x="2945" y="43639"/>
                    <a:pt x="2945" y="45540"/>
                  </a:cubicBezTo>
                  <a:cubicBezTo>
                    <a:pt x="2945" y="45540"/>
                    <a:pt x="2945" y="45566"/>
                    <a:pt x="2945" y="45566"/>
                  </a:cubicBezTo>
                  <a:cubicBezTo>
                    <a:pt x="2918" y="45620"/>
                    <a:pt x="2972" y="45674"/>
                    <a:pt x="2998" y="45674"/>
                  </a:cubicBezTo>
                  <a:cubicBezTo>
                    <a:pt x="4952" y="46664"/>
                    <a:pt x="6157" y="48618"/>
                    <a:pt x="6157" y="50786"/>
                  </a:cubicBezTo>
                  <a:cubicBezTo>
                    <a:pt x="6157" y="52954"/>
                    <a:pt x="4952" y="54934"/>
                    <a:pt x="2998" y="55898"/>
                  </a:cubicBezTo>
                  <a:cubicBezTo>
                    <a:pt x="2972" y="55925"/>
                    <a:pt x="2945" y="55952"/>
                    <a:pt x="2945" y="56005"/>
                  </a:cubicBezTo>
                  <a:cubicBezTo>
                    <a:pt x="2891" y="58012"/>
                    <a:pt x="1821" y="59806"/>
                    <a:pt x="108" y="60796"/>
                  </a:cubicBezTo>
                  <a:cubicBezTo>
                    <a:pt x="54" y="60823"/>
                    <a:pt x="27" y="60850"/>
                    <a:pt x="27" y="60903"/>
                  </a:cubicBezTo>
                  <a:cubicBezTo>
                    <a:pt x="1" y="60957"/>
                    <a:pt x="27" y="61010"/>
                    <a:pt x="81" y="61037"/>
                  </a:cubicBezTo>
                  <a:cubicBezTo>
                    <a:pt x="1821" y="62054"/>
                    <a:pt x="2891" y="63847"/>
                    <a:pt x="2945" y="65828"/>
                  </a:cubicBezTo>
                  <a:cubicBezTo>
                    <a:pt x="2945" y="65882"/>
                    <a:pt x="2972" y="65935"/>
                    <a:pt x="2998" y="65962"/>
                  </a:cubicBezTo>
                  <a:cubicBezTo>
                    <a:pt x="4952" y="66925"/>
                    <a:pt x="6157" y="68879"/>
                    <a:pt x="6157" y="71047"/>
                  </a:cubicBezTo>
                  <a:cubicBezTo>
                    <a:pt x="6157" y="73242"/>
                    <a:pt x="4952" y="75196"/>
                    <a:pt x="2998" y="76160"/>
                  </a:cubicBezTo>
                  <a:cubicBezTo>
                    <a:pt x="2972" y="76186"/>
                    <a:pt x="2945" y="76240"/>
                    <a:pt x="2945" y="76267"/>
                  </a:cubicBezTo>
                  <a:cubicBezTo>
                    <a:pt x="2891" y="78274"/>
                    <a:pt x="1821" y="80067"/>
                    <a:pt x="81" y="81084"/>
                  </a:cubicBezTo>
                  <a:cubicBezTo>
                    <a:pt x="27" y="81111"/>
                    <a:pt x="1" y="81191"/>
                    <a:pt x="27" y="81245"/>
                  </a:cubicBezTo>
                  <a:cubicBezTo>
                    <a:pt x="61" y="81296"/>
                    <a:pt x="106" y="81315"/>
                    <a:pt x="148" y="81315"/>
                  </a:cubicBezTo>
                  <a:cubicBezTo>
                    <a:pt x="172" y="81315"/>
                    <a:pt x="195" y="81308"/>
                    <a:pt x="215" y="81299"/>
                  </a:cubicBezTo>
                  <a:cubicBezTo>
                    <a:pt x="2008" y="80255"/>
                    <a:pt x="3105" y="78408"/>
                    <a:pt x="3186" y="76347"/>
                  </a:cubicBezTo>
                  <a:cubicBezTo>
                    <a:pt x="5193" y="75330"/>
                    <a:pt x="6424" y="73296"/>
                    <a:pt x="6424" y="71047"/>
                  </a:cubicBezTo>
                  <a:cubicBezTo>
                    <a:pt x="6424" y="68826"/>
                    <a:pt x="5193" y="66792"/>
                    <a:pt x="3186" y="65748"/>
                  </a:cubicBezTo>
                  <a:cubicBezTo>
                    <a:pt x="3105" y="63767"/>
                    <a:pt x="2088" y="61974"/>
                    <a:pt x="402" y="60930"/>
                  </a:cubicBezTo>
                  <a:cubicBezTo>
                    <a:pt x="2088" y="59859"/>
                    <a:pt x="3105" y="58093"/>
                    <a:pt x="3186" y="56085"/>
                  </a:cubicBezTo>
                  <a:cubicBezTo>
                    <a:pt x="5193" y="55068"/>
                    <a:pt x="6424" y="53034"/>
                    <a:pt x="6424" y="50786"/>
                  </a:cubicBezTo>
                  <a:cubicBezTo>
                    <a:pt x="6424" y="48537"/>
                    <a:pt x="5193" y="46530"/>
                    <a:pt x="3186" y="45486"/>
                  </a:cubicBezTo>
                  <a:cubicBezTo>
                    <a:pt x="3159" y="43586"/>
                    <a:pt x="2088" y="41739"/>
                    <a:pt x="402" y="40668"/>
                  </a:cubicBezTo>
                  <a:cubicBezTo>
                    <a:pt x="1901" y="39705"/>
                    <a:pt x="3320" y="37885"/>
                    <a:pt x="3186" y="35824"/>
                  </a:cubicBezTo>
                  <a:cubicBezTo>
                    <a:pt x="5193" y="34780"/>
                    <a:pt x="6424" y="32772"/>
                    <a:pt x="6424" y="30524"/>
                  </a:cubicBezTo>
                  <a:cubicBezTo>
                    <a:pt x="6424" y="28276"/>
                    <a:pt x="5193" y="26268"/>
                    <a:pt x="3186" y="25225"/>
                  </a:cubicBezTo>
                  <a:cubicBezTo>
                    <a:pt x="3105" y="23244"/>
                    <a:pt x="2062" y="21451"/>
                    <a:pt x="402" y="20407"/>
                  </a:cubicBezTo>
                  <a:cubicBezTo>
                    <a:pt x="2088" y="19336"/>
                    <a:pt x="3186" y="17436"/>
                    <a:pt x="3186" y="15616"/>
                  </a:cubicBezTo>
                  <a:cubicBezTo>
                    <a:pt x="3186" y="15589"/>
                    <a:pt x="3186" y="15562"/>
                    <a:pt x="3186" y="15562"/>
                  </a:cubicBezTo>
                  <a:cubicBezTo>
                    <a:pt x="5193" y="14518"/>
                    <a:pt x="6424" y="12511"/>
                    <a:pt x="6424" y="10263"/>
                  </a:cubicBezTo>
                  <a:cubicBezTo>
                    <a:pt x="6424" y="8014"/>
                    <a:pt x="5193" y="6007"/>
                    <a:pt x="3186" y="4963"/>
                  </a:cubicBezTo>
                  <a:cubicBezTo>
                    <a:pt x="3186" y="3036"/>
                    <a:pt x="2008" y="1055"/>
                    <a:pt x="215" y="11"/>
                  </a:cubicBezTo>
                  <a:cubicBezTo>
                    <a:pt x="200" y="4"/>
                    <a:pt x="184" y="1"/>
                    <a:pt x="16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 name="Google Shape;970;p38"/>
            <p:cNvSpPr/>
            <p:nvPr/>
          </p:nvSpPr>
          <p:spPr>
            <a:xfrm>
              <a:off x="839675" y="2845375"/>
              <a:ext cx="159950" cy="2032675"/>
            </a:xfrm>
            <a:custGeom>
              <a:avLst/>
              <a:gdLst/>
              <a:ahLst/>
              <a:cxnLst/>
              <a:rect l="l" t="t" r="r" b="b"/>
              <a:pathLst>
                <a:path w="6398" h="81307" extrusionOk="0">
                  <a:moveTo>
                    <a:pt x="119" y="1"/>
                  </a:moveTo>
                  <a:cubicBezTo>
                    <a:pt x="81" y="1"/>
                    <a:pt x="44" y="24"/>
                    <a:pt x="27" y="57"/>
                  </a:cubicBezTo>
                  <a:cubicBezTo>
                    <a:pt x="0" y="84"/>
                    <a:pt x="0" y="110"/>
                    <a:pt x="0" y="137"/>
                  </a:cubicBezTo>
                  <a:cubicBezTo>
                    <a:pt x="0" y="164"/>
                    <a:pt x="27" y="217"/>
                    <a:pt x="54" y="244"/>
                  </a:cubicBezTo>
                  <a:cubicBezTo>
                    <a:pt x="1794" y="1234"/>
                    <a:pt x="2971" y="3162"/>
                    <a:pt x="2918" y="5035"/>
                  </a:cubicBezTo>
                  <a:cubicBezTo>
                    <a:pt x="2918" y="5089"/>
                    <a:pt x="2945" y="5142"/>
                    <a:pt x="2998" y="5142"/>
                  </a:cubicBezTo>
                  <a:cubicBezTo>
                    <a:pt x="4925" y="6133"/>
                    <a:pt x="6156" y="8086"/>
                    <a:pt x="6156" y="10254"/>
                  </a:cubicBezTo>
                  <a:cubicBezTo>
                    <a:pt x="6156" y="12422"/>
                    <a:pt x="4925" y="14376"/>
                    <a:pt x="2998" y="15367"/>
                  </a:cubicBezTo>
                  <a:cubicBezTo>
                    <a:pt x="2945" y="15393"/>
                    <a:pt x="2918" y="15420"/>
                    <a:pt x="2918" y="15474"/>
                  </a:cubicBezTo>
                  <a:cubicBezTo>
                    <a:pt x="2971" y="17321"/>
                    <a:pt x="1847" y="19248"/>
                    <a:pt x="81" y="20265"/>
                  </a:cubicBezTo>
                  <a:cubicBezTo>
                    <a:pt x="54" y="20292"/>
                    <a:pt x="27" y="20318"/>
                    <a:pt x="0" y="20345"/>
                  </a:cubicBezTo>
                  <a:cubicBezTo>
                    <a:pt x="0" y="20425"/>
                    <a:pt x="27" y="20479"/>
                    <a:pt x="54" y="20506"/>
                  </a:cubicBezTo>
                  <a:cubicBezTo>
                    <a:pt x="1794" y="21496"/>
                    <a:pt x="2864" y="23289"/>
                    <a:pt x="2918" y="25297"/>
                  </a:cubicBezTo>
                  <a:cubicBezTo>
                    <a:pt x="2918" y="25350"/>
                    <a:pt x="2945" y="25404"/>
                    <a:pt x="2998" y="25404"/>
                  </a:cubicBezTo>
                  <a:cubicBezTo>
                    <a:pt x="4925" y="26394"/>
                    <a:pt x="6156" y="28348"/>
                    <a:pt x="6156" y="30516"/>
                  </a:cubicBezTo>
                  <a:cubicBezTo>
                    <a:pt x="6156" y="32684"/>
                    <a:pt x="4925" y="34665"/>
                    <a:pt x="2998" y="35628"/>
                  </a:cubicBezTo>
                  <a:cubicBezTo>
                    <a:pt x="2945" y="35655"/>
                    <a:pt x="2918" y="35709"/>
                    <a:pt x="2918" y="35762"/>
                  </a:cubicBezTo>
                  <a:cubicBezTo>
                    <a:pt x="3078" y="37823"/>
                    <a:pt x="1606" y="39643"/>
                    <a:pt x="81" y="40526"/>
                  </a:cubicBezTo>
                  <a:cubicBezTo>
                    <a:pt x="54" y="40553"/>
                    <a:pt x="27" y="40580"/>
                    <a:pt x="0" y="40633"/>
                  </a:cubicBezTo>
                  <a:cubicBezTo>
                    <a:pt x="0" y="40687"/>
                    <a:pt x="27" y="40741"/>
                    <a:pt x="54" y="40767"/>
                  </a:cubicBezTo>
                  <a:cubicBezTo>
                    <a:pt x="1794" y="41784"/>
                    <a:pt x="2918" y="43631"/>
                    <a:pt x="2918" y="45532"/>
                  </a:cubicBezTo>
                  <a:cubicBezTo>
                    <a:pt x="2918" y="45558"/>
                    <a:pt x="2918" y="45558"/>
                    <a:pt x="2918" y="45558"/>
                  </a:cubicBezTo>
                  <a:cubicBezTo>
                    <a:pt x="2918" y="45612"/>
                    <a:pt x="2945" y="45665"/>
                    <a:pt x="2998" y="45692"/>
                  </a:cubicBezTo>
                  <a:cubicBezTo>
                    <a:pt x="4925" y="46656"/>
                    <a:pt x="6156" y="48610"/>
                    <a:pt x="6156" y="50778"/>
                  </a:cubicBezTo>
                  <a:cubicBezTo>
                    <a:pt x="6156" y="52972"/>
                    <a:pt x="4925" y="54926"/>
                    <a:pt x="2998" y="55890"/>
                  </a:cubicBezTo>
                  <a:cubicBezTo>
                    <a:pt x="2945" y="55917"/>
                    <a:pt x="2918" y="55970"/>
                    <a:pt x="2918" y="55997"/>
                  </a:cubicBezTo>
                  <a:cubicBezTo>
                    <a:pt x="2864" y="58004"/>
                    <a:pt x="1820" y="59798"/>
                    <a:pt x="81" y="60815"/>
                  </a:cubicBezTo>
                  <a:cubicBezTo>
                    <a:pt x="54" y="60815"/>
                    <a:pt x="27" y="60841"/>
                    <a:pt x="0" y="60895"/>
                  </a:cubicBezTo>
                  <a:cubicBezTo>
                    <a:pt x="0" y="60949"/>
                    <a:pt x="27" y="61002"/>
                    <a:pt x="54" y="61029"/>
                  </a:cubicBezTo>
                  <a:cubicBezTo>
                    <a:pt x="1794" y="62046"/>
                    <a:pt x="2864" y="63839"/>
                    <a:pt x="2918" y="65847"/>
                  </a:cubicBezTo>
                  <a:cubicBezTo>
                    <a:pt x="2918" y="65873"/>
                    <a:pt x="2945" y="65927"/>
                    <a:pt x="2998" y="65954"/>
                  </a:cubicBezTo>
                  <a:cubicBezTo>
                    <a:pt x="4925" y="66917"/>
                    <a:pt x="6156" y="68871"/>
                    <a:pt x="6156" y="71066"/>
                  </a:cubicBezTo>
                  <a:cubicBezTo>
                    <a:pt x="6156" y="73234"/>
                    <a:pt x="4925" y="75188"/>
                    <a:pt x="2998" y="76151"/>
                  </a:cubicBezTo>
                  <a:cubicBezTo>
                    <a:pt x="2945" y="76178"/>
                    <a:pt x="2918" y="76232"/>
                    <a:pt x="2918" y="76285"/>
                  </a:cubicBezTo>
                  <a:cubicBezTo>
                    <a:pt x="2864" y="78266"/>
                    <a:pt x="1794" y="80059"/>
                    <a:pt x="81" y="81076"/>
                  </a:cubicBezTo>
                  <a:cubicBezTo>
                    <a:pt x="0" y="81103"/>
                    <a:pt x="0" y="81183"/>
                    <a:pt x="27" y="81237"/>
                  </a:cubicBezTo>
                  <a:cubicBezTo>
                    <a:pt x="44" y="81288"/>
                    <a:pt x="83" y="81306"/>
                    <a:pt x="122" y="81306"/>
                  </a:cubicBezTo>
                  <a:cubicBezTo>
                    <a:pt x="145" y="81306"/>
                    <a:pt x="168" y="81300"/>
                    <a:pt x="188" y="81290"/>
                  </a:cubicBezTo>
                  <a:cubicBezTo>
                    <a:pt x="1981" y="80247"/>
                    <a:pt x="3105" y="78400"/>
                    <a:pt x="3159" y="76366"/>
                  </a:cubicBezTo>
                  <a:cubicBezTo>
                    <a:pt x="5166" y="75322"/>
                    <a:pt x="6397" y="73288"/>
                    <a:pt x="6397" y="71066"/>
                  </a:cubicBezTo>
                  <a:cubicBezTo>
                    <a:pt x="6397" y="68818"/>
                    <a:pt x="5166" y="66783"/>
                    <a:pt x="3159" y="65766"/>
                  </a:cubicBezTo>
                  <a:cubicBezTo>
                    <a:pt x="3105" y="63759"/>
                    <a:pt x="2061" y="61992"/>
                    <a:pt x="375" y="60922"/>
                  </a:cubicBezTo>
                  <a:cubicBezTo>
                    <a:pt x="2061" y="59878"/>
                    <a:pt x="3105" y="58085"/>
                    <a:pt x="3159" y="56077"/>
                  </a:cubicBezTo>
                  <a:cubicBezTo>
                    <a:pt x="5166" y="55060"/>
                    <a:pt x="6397" y="53026"/>
                    <a:pt x="6397" y="50778"/>
                  </a:cubicBezTo>
                  <a:cubicBezTo>
                    <a:pt x="6397" y="48556"/>
                    <a:pt x="5166" y="46522"/>
                    <a:pt x="3159" y="45505"/>
                  </a:cubicBezTo>
                  <a:cubicBezTo>
                    <a:pt x="3159" y="43604"/>
                    <a:pt x="2061" y="41731"/>
                    <a:pt x="375" y="40660"/>
                  </a:cubicBezTo>
                  <a:cubicBezTo>
                    <a:pt x="1901" y="39697"/>
                    <a:pt x="3292" y="37877"/>
                    <a:pt x="3185" y="35816"/>
                  </a:cubicBezTo>
                  <a:cubicBezTo>
                    <a:pt x="5166" y="34799"/>
                    <a:pt x="6397" y="32764"/>
                    <a:pt x="6397" y="30516"/>
                  </a:cubicBezTo>
                  <a:cubicBezTo>
                    <a:pt x="6397" y="28268"/>
                    <a:pt x="5166" y="26260"/>
                    <a:pt x="3159" y="25216"/>
                  </a:cubicBezTo>
                  <a:cubicBezTo>
                    <a:pt x="3078" y="23236"/>
                    <a:pt x="2035" y="21442"/>
                    <a:pt x="375" y="20399"/>
                  </a:cubicBezTo>
                  <a:cubicBezTo>
                    <a:pt x="2061" y="19328"/>
                    <a:pt x="3159" y="17454"/>
                    <a:pt x="3159" y="15608"/>
                  </a:cubicBezTo>
                  <a:cubicBezTo>
                    <a:pt x="3159" y="15581"/>
                    <a:pt x="3159" y="15581"/>
                    <a:pt x="3159" y="15554"/>
                  </a:cubicBezTo>
                  <a:cubicBezTo>
                    <a:pt x="5166" y="14510"/>
                    <a:pt x="6397" y="12503"/>
                    <a:pt x="6397" y="10254"/>
                  </a:cubicBezTo>
                  <a:cubicBezTo>
                    <a:pt x="6397" y="8006"/>
                    <a:pt x="5166" y="5999"/>
                    <a:pt x="3159" y="4955"/>
                  </a:cubicBezTo>
                  <a:cubicBezTo>
                    <a:pt x="3159" y="3028"/>
                    <a:pt x="1981" y="1047"/>
                    <a:pt x="188" y="30"/>
                  </a:cubicBezTo>
                  <a:cubicBezTo>
                    <a:pt x="167" y="10"/>
                    <a:pt x="143" y="1"/>
                    <a:pt x="1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 name="Google Shape;971;p38"/>
            <p:cNvSpPr/>
            <p:nvPr/>
          </p:nvSpPr>
          <p:spPr>
            <a:xfrm>
              <a:off x="685775" y="2593575"/>
              <a:ext cx="159950" cy="2032875"/>
            </a:xfrm>
            <a:custGeom>
              <a:avLst/>
              <a:gdLst/>
              <a:ahLst/>
              <a:cxnLst/>
              <a:rect l="l" t="t" r="r" b="b"/>
              <a:pathLst>
                <a:path w="6398" h="81315" extrusionOk="0">
                  <a:moveTo>
                    <a:pt x="140" y="1"/>
                  </a:moveTo>
                  <a:cubicBezTo>
                    <a:pt x="95" y="1"/>
                    <a:pt x="47" y="26"/>
                    <a:pt x="27" y="65"/>
                  </a:cubicBezTo>
                  <a:cubicBezTo>
                    <a:pt x="27" y="92"/>
                    <a:pt x="0" y="118"/>
                    <a:pt x="0" y="118"/>
                  </a:cubicBezTo>
                  <a:cubicBezTo>
                    <a:pt x="0" y="172"/>
                    <a:pt x="27" y="225"/>
                    <a:pt x="81" y="225"/>
                  </a:cubicBezTo>
                  <a:cubicBezTo>
                    <a:pt x="1820" y="1243"/>
                    <a:pt x="2944" y="3170"/>
                    <a:pt x="2918" y="5043"/>
                  </a:cubicBezTo>
                  <a:cubicBezTo>
                    <a:pt x="2918" y="5070"/>
                    <a:pt x="2944" y="5124"/>
                    <a:pt x="2998" y="5150"/>
                  </a:cubicBezTo>
                  <a:cubicBezTo>
                    <a:pt x="4952" y="6141"/>
                    <a:pt x="6156" y="8095"/>
                    <a:pt x="6156" y="10263"/>
                  </a:cubicBezTo>
                  <a:cubicBezTo>
                    <a:pt x="6156" y="12431"/>
                    <a:pt x="4952" y="14384"/>
                    <a:pt x="2998" y="15375"/>
                  </a:cubicBezTo>
                  <a:cubicBezTo>
                    <a:pt x="2944" y="15402"/>
                    <a:pt x="2918" y="15428"/>
                    <a:pt x="2918" y="15482"/>
                  </a:cubicBezTo>
                  <a:cubicBezTo>
                    <a:pt x="2998" y="17329"/>
                    <a:pt x="1847" y="19256"/>
                    <a:pt x="81" y="20273"/>
                  </a:cubicBezTo>
                  <a:cubicBezTo>
                    <a:pt x="54" y="20300"/>
                    <a:pt x="27" y="20326"/>
                    <a:pt x="27" y="20353"/>
                  </a:cubicBezTo>
                  <a:cubicBezTo>
                    <a:pt x="0" y="20407"/>
                    <a:pt x="27" y="20460"/>
                    <a:pt x="81" y="20514"/>
                  </a:cubicBezTo>
                  <a:cubicBezTo>
                    <a:pt x="1794" y="21504"/>
                    <a:pt x="2864" y="23297"/>
                    <a:pt x="2918" y="25305"/>
                  </a:cubicBezTo>
                  <a:cubicBezTo>
                    <a:pt x="2918" y="25358"/>
                    <a:pt x="2944" y="25385"/>
                    <a:pt x="2998" y="25412"/>
                  </a:cubicBezTo>
                  <a:cubicBezTo>
                    <a:pt x="4952" y="26402"/>
                    <a:pt x="6156" y="28356"/>
                    <a:pt x="6156" y="30524"/>
                  </a:cubicBezTo>
                  <a:cubicBezTo>
                    <a:pt x="6156" y="32692"/>
                    <a:pt x="4952" y="34646"/>
                    <a:pt x="2998" y="35636"/>
                  </a:cubicBezTo>
                  <a:cubicBezTo>
                    <a:pt x="2944" y="35663"/>
                    <a:pt x="2918" y="35717"/>
                    <a:pt x="2918" y="35770"/>
                  </a:cubicBezTo>
                  <a:cubicBezTo>
                    <a:pt x="3078" y="37831"/>
                    <a:pt x="1633" y="39651"/>
                    <a:pt x="81" y="40535"/>
                  </a:cubicBezTo>
                  <a:cubicBezTo>
                    <a:pt x="54" y="40561"/>
                    <a:pt x="27" y="40588"/>
                    <a:pt x="27" y="40615"/>
                  </a:cubicBezTo>
                  <a:cubicBezTo>
                    <a:pt x="0" y="40668"/>
                    <a:pt x="27" y="40749"/>
                    <a:pt x="81" y="40775"/>
                  </a:cubicBezTo>
                  <a:cubicBezTo>
                    <a:pt x="1820" y="41766"/>
                    <a:pt x="2918" y="43639"/>
                    <a:pt x="2918" y="45540"/>
                  </a:cubicBezTo>
                  <a:lnTo>
                    <a:pt x="2918" y="45566"/>
                  </a:lnTo>
                  <a:cubicBezTo>
                    <a:pt x="2918" y="45620"/>
                    <a:pt x="2944" y="45674"/>
                    <a:pt x="2998" y="45674"/>
                  </a:cubicBezTo>
                  <a:cubicBezTo>
                    <a:pt x="4952" y="46664"/>
                    <a:pt x="6156" y="48618"/>
                    <a:pt x="6156" y="50786"/>
                  </a:cubicBezTo>
                  <a:cubicBezTo>
                    <a:pt x="6156" y="52954"/>
                    <a:pt x="4952" y="54934"/>
                    <a:pt x="2998" y="55898"/>
                  </a:cubicBezTo>
                  <a:cubicBezTo>
                    <a:pt x="2944" y="55925"/>
                    <a:pt x="2918" y="55952"/>
                    <a:pt x="2918" y="56005"/>
                  </a:cubicBezTo>
                  <a:cubicBezTo>
                    <a:pt x="2891" y="58012"/>
                    <a:pt x="1820" y="59806"/>
                    <a:pt x="81" y="60796"/>
                  </a:cubicBezTo>
                  <a:cubicBezTo>
                    <a:pt x="54" y="60823"/>
                    <a:pt x="27" y="60850"/>
                    <a:pt x="27" y="60903"/>
                  </a:cubicBezTo>
                  <a:cubicBezTo>
                    <a:pt x="0" y="60957"/>
                    <a:pt x="27" y="61010"/>
                    <a:pt x="81" y="61037"/>
                  </a:cubicBezTo>
                  <a:cubicBezTo>
                    <a:pt x="1820" y="62054"/>
                    <a:pt x="2891" y="63847"/>
                    <a:pt x="2918" y="65828"/>
                  </a:cubicBezTo>
                  <a:cubicBezTo>
                    <a:pt x="2918" y="65882"/>
                    <a:pt x="2944" y="65935"/>
                    <a:pt x="2998" y="65962"/>
                  </a:cubicBezTo>
                  <a:cubicBezTo>
                    <a:pt x="4952" y="66925"/>
                    <a:pt x="6156" y="68879"/>
                    <a:pt x="6156" y="71047"/>
                  </a:cubicBezTo>
                  <a:cubicBezTo>
                    <a:pt x="6156" y="73242"/>
                    <a:pt x="4952" y="75196"/>
                    <a:pt x="2998" y="76160"/>
                  </a:cubicBezTo>
                  <a:cubicBezTo>
                    <a:pt x="2944" y="76186"/>
                    <a:pt x="2918" y="76240"/>
                    <a:pt x="2918" y="76267"/>
                  </a:cubicBezTo>
                  <a:cubicBezTo>
                    <a:pt x="2891" y="78274"/>
                    <a:pt x="1820" y="80067"/>
                    <a:pt x="81" y="81084"/>
                  </a:cubicBezTo>
                  <a:cubicBezTo>
                    <a:pt x="27" y="81111"/>
                    <a:pt x="0" y="81191"/>
                    <a:pt x="27" y="81245"/>
                  </a:cubicBezTo>
                  <a:cubicBezTo>
                    <a:pt x="61" y="81296"/>
                    <a:pt x="95" y="81315"/>
                    <a:pt x="136" y="81315"/>
                  </a:cubicBezTo>
                  <a:cubicBezTo>
                    <a:pt x="159" y="81315"/>
                    <a:pt x="185" y="81308"/>
                    <a:pt x="214" y="81299"/>
                  </a:cubicBezTo>
                  <a:cubicBezTo>
                    <a:pt x="2008" y="80255"/>
                    <a:pt x="3105" y="78408"/>
                    <a:pt x="3185" y="76347"/>
                  </a:cubicBezTo>
                  <a:cubicBezTo>
                    <a:pt x="5166" y="75330"/>
                    <a:pt x="6397" y="73296"/>
                    <a:pt x="6397" y="71047"/>
                  </a:cubicBezTo>
                  <a:cubicBezTo>
                    <a:pt x="6397" y="68826"/>
                    <a:pt x="5166" y="66792"/>
                    <a:pt x="3185" y="65748"/>
                  </a:cubicBezTo>
                  <a:cubicBezTo>
                    <a:pt x="3105" y="63767"/>
                    <a:pt x="2061" y="61974"/>
                    <a:pt x="375" y="60930"/>
                  </a:cubicBezTo>
                  <a:cubicBezTo>
                    <a:pt x="2061" y="59859"/>
                    <a:pt x="3105" y="58093"/>
                    <a:pt x="3185" y="56085"/>
                  </a:cubicBezTo>
                  <a:cubicBezTo>
                    <a:pt x="5166" y="55068"/>
                    <a:pt x="6397" y="53034"/>
                    <a:pt x="6397" y="50786"/>
                  </a:cubicBezTo>
                  <a:cubicBezTo>
                    <a:pt x="6397" y="48537"/>
                    <a:pt x="5166" y="46530"/>
                    <a:pt x="3185" y="45486"/>
                  </a:cubicBezTo>
                  <a:cubicBezTo>
                    <a:pt x="3159" y="43586"/>
                    <a:pt x="2088" y="41739"/>
                    <a:pt x="375" y="40668"/>
                  </a:cubicBezTo>
                  <a:cubicBezTo>
                    <a:pt x="1901" y="39705"/>
                    <a:pt x="3292" y="37885"/>
                    <a:pt x="3185" y="35824"/>
                  </a:cubicBezTo>
                  <a:cubicBezTo>
                    <a:pt x="5166" y="34780"/>
                    <a:pt x="6397" y="32772"/>
                    <a:pt x="6397" y="30524"/>
                  </a:cubicBezTo>
                  <a:cubicBezTo>
                    <a:pt x="6397" y="28276"/>
                    <a:pt x="5166" y="26268"/>
                    <a:pt x="3185" y="25225"/>
                  </a:cubicBezTo>
                  <a:cubicBezTo>
                    <a:pt x="3078" y="23244"/>
                    <a:pt x="2061" y="21451"/>
                    <a:pt x="375" y="20407"/>
                  </a:cubicBezTo>
                  <a:cubicBezTo>
                    <a:pt x="2088" y="19336"/>
                    <a:pt x="3185" y="17436"/>
                    <a:pt x="3185" y="15616"/>
                  </a:cubicBezTo>
                  <a:cubicBezTo>
                    <a:pt x="3185" y="15589"/>
                    <a:pt x="3185" y="15589"/>
                    <a:pt x="3185" y="15562"/>
                  </a:cubicBezTo>
                  <a:cubicBezTo>
                    <a:pt x="5166" y="14518"/>
                    <a:pt x="6397" y="12511"/>
                    <a:pt x="6397" y="10263"/>
                  </a:cubicBezTo>
                  <a:cubicBezTo>
                    <a:pt x="6397" y="8014"/>
                    <a:pt x="5166" y="6007"/>
                    <a:pt x="3185" y="4963"/>
                  </a:cubicBezTo>
                  <a:cubicBezTo>
                    <a:pt x="3185" y="3036"/>
                    <a:pt x="1981" y="1055"/>
                    <a:pt x="188" y="11"/>
                  </a:cubicBezTo>
                  <a:cubicBezTo>
                    <a:pt x="173" y="4"/>
                    <a:pt x="157" y="1"/>
                    <a:pt x="14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 name="Google Shape;972;p38"/>
            <p:cNvSpPr/>
            <p:nvPr/>
          </p:nvSpPr>
          <p:spPr>
            <a:xfrm>
              <a:off x="531875" y="2845375"/>
              <a:ext cx="160600" cy="2032675"/>
            </a:xfrm>
            <a:custGeom>
              <a:avLst/>
              <a:gdLst/>
              <a:ahLst/>
              <a:cxnLst/>
              <a:rect l="l" t="t" r="r" b="b"/>
              <a:pathLst>
                <a:path w="6424" h="81307" extrusionOk="0">
                  <a:moveTo>
                    <a:pt x="144" y="1"/>
                  </a:moveTo>
                  <a:cubicBezTo>
                    <a:pt x="103" y="1"/>
                    <a:pt x="60" y="24"/>
                    <a:pt x="27" y="57"/>
                  </a:cubicBezTo>
                  <a:cubicBezTo>
                    <a:pt x="27" y="84"/>
                    <a:pt x="27" y="110"/>
                    <a:pt x="27" y="137"/>
                  </a:cubicBezTo>
                  <a:cubicBezTo>
                    <a:pt x="27" y="164"/>
                    <a:pt x="54" y="217"/>
                    <a:pt x="80" y="244"/>
                  </a:cubicBezTo>
                  <a:cubicBezTo>
                    <a:pt x="1820" y="1234"/>
                    <a:pt x="2971" y="3162"/>
                    <a:pt x="2944" y="5035"/>
                  </a:cubicBezTo>
                  <a:cubicBezTo>
                    <a:pt x="2944" y="5089"/>
                    <a:pt x="2971" y="5142"/>
                    <a:pt x="2998" y="5142"/>
                  </a:cubicBezTo>
                  <a:cubicBezTo>
                    <a:pt x="4952" y="6133"/>
                    <a:pt x="6156" y="8086"/>
                    <a:pt x="6156" y="10254"/>
                  </a:cubicBezTo>
                  <a:cubicBezTo>
                    <a:pt x="6156" y="12422"/>
                    <a:pt x="4952" y="14376"/>
                    <a:pt x="2998" y="15367"/>
                  </a:cubicBezTo>
                  <a:cubicBezTo>
                    <a:pt x="2971" y="15393"/>
                    <a:pt x="2944" y="15447"/>
                    <a:pt x="2944" y="15474"/>
                  </a:cubicBezTo>
                  <a:cubicBezTo>
                    <a:pt x="2998" y="17321"/>
                    <a:pt x="1847" y="19248"/>
                    <a:pt x="107" y="20265"/>
                  </a:cubicBezTo>
                  <a:cubicBezTo>
                    <a:pt x="54" y="20292"/>
                    <a:pt x="27" y="20318"/>
                    <a:pt x="27" y="20345"/>
                  </a:cubicBezTo>
                  <a:cubicBezTo>
                    <a:pt x="0" y="20425"/>
                    <a:pt x="27" y="20479"/>
                    <a:pt x="80" y="20506"/>
                  </a:cubicBezTo>
                  <a:cubicBezTo>
                    <a:pt x="1793" y="21496"/>
                    <a:pt x="2864" y="23289"/>
                    <a:pt x="2944" y="25297"/>
                  </a:cubicBezTo>
                  <a:cubicBezTo>
                    <a:pt x="2944" y="25350"/>
                    <a:pt x="2971" y="25404"/>
                    <a:pt x="2998" y="25404"/>
                  </a:cubicBezTo>
                  <a:cubicBezTo>
                    <a:pt x="4952" y="26394"/>
                    <a:pt x="6156" y="28348"/>
                    <a:pt x="6156" y="30516"/>
                  </a:cubicBezTo>
                  <a:cubicBezTo>
                    <a:pt x="6156" y="32684"/>
                    <a:pt x="4952" y="34665"/>
                    <a:pt x="2998" y="35628"/>
                  </a:cubicBezTo>
                  <a:cubicBezTo>
                    <a:pt x="2971" y="35655"/>
                    <a:pt x="2944" y="35709"/>
                    <a:pt x="2944" y="35762"/>
                  </a:cubicBezTo>
                  <a:cubicBezTo>
                    <a:pt x="3105" y="37823"/>
                    <a:pt x="1633" y="39643"/>
                    <a:pt x="107" y="40526"/>
                  </a:cubicBezTo>
                  <a:cubicBezTo>
                    <a:pt x="54" y="40553"/>
                    <a:pt x="27" y="40580"/>
                    <a:pt x="27" y="40633"/>
                  </a:cubicBezTo>
                  <a:cubicBezTo>
                    <a:pt x="0" y="40687"/>
                    <a:pt x="27" y="40741"/>
                    <a:pt x="80" y="40767"/>
                  </a:cubicBezTo>
                  <a:cubicBezTo>
                    <a:pt x="1820" y="41784"/>
                    <a:pt x="2944" y="43631"/>
                    <a:pt x="2944" y="45532"/>
                  </a:cubicBezTo>
                  <a:lnTo>
                    <a:pt x="2944" y="45558"/>
                  </a:lnTo>
                  <a:cubicBezTo>
                    <a:pt x="2918" y="45612"/>
                    <a:pt x="2971" y="45665"/>
                    <a:pt x="2998" y="45692"/>
                  </a:cubicBezTo>
                  <a:cubicBezTo>
                    <a:pt x="4952" y="46656"/>
                    <a:pt x="6156" y="48610"/>
                    <a:pt x="6156" y="50778"/>
                  </a:cubicBezTo>
                  <a:cubicBezTo>
                    <a:pt x="6156" y="52972"/>
                    <a:pt x="4952" y="54926"/>
                    <a:pt x="2998" y="55890"/>
                  </a:cubicBezTo>
                  <a:cubicBezTo>
                    <a:pt x="2971" y="55917"/>
                    <a:pt x="2944" y="55970"/>
                    <a:pt x="2944" y="55997"/>
                  </a:cubicBezTo>
                  <a:cubicBezTo>
                    <a:pt x="2891" y="58004"/>
                    <a:pt x="1820" y="59798"/>
                    <a:pt x="107" y="60815"/>
                  </a:cubicBezTo>
                  <a:cubicBezTo>
                    <a:pt x="54" y="60815"/>
                    <a:pt x="27" y="60841"/>
                    <a:pt x="27" y="60895"/>
                  </a:cubicBezTo>
                  <a:cubicBezTo>
                    <a:pt x="0" y="60949"/>
                    <a:pt x="27" y="61002"/>
                    <a:pt x="80" y="61029"/>
                  </a:cubicBezTo>
                  <a:cubicBezTo>
                    <a:pt x="1820" y="62046"/>
                    <a:pt x="2891" y="63839"/>
                    <a:pt x="2944" y="65847"/>
                  </a:cubicBezTo>
                  <a:cubicBezTo>
                    <a:pt x="2944" y="65873"/>
                    <a:pt x="2971" y="65927"/>
                    <a:pt x="2998" y="65954"/>
                  </a:cubicBezTo>
                  <a:cubicBezTo>
                    <a:pt x="4952" y="66917"/>
                    <a:pt x="6156" y="68871"/>
                    <a:pt x="6156" y="71066"/>
                  </a:cubicBezTo>
                  <a:cubicBezTo>
                    <a:pt x="6156" y="73234"/>
                    <a:pt x="4952" y="75188"/>
                    <a:pt x="2998" y="76151"/>
                  </a:cubicBezTo>
                  <a:cubicBezTo>
                    <a:pt x="2971" y="76178"/>
                    <a:pt x="2944" y="76232"/>
                    <a:pt x="2944" y="76285"/>
                  </a:cubicBezTo>
                  <a:cubicBezTo>
                    <a:pt x="2891" y="78266"/>
                    <a:pt x="1820" y="80059"/>
                    <a:pt x="80" y="81076"/>
                  </a:cubicBezTo>
                  <a:cubicBezTo>
                    <a:pt x="27" y="81103"/>
                    <a:pt x="0" y="81183"/>
                    <a:pt x="54" y="81237"/>
                  </a:cubicBezTo>
                  <a:cubicBezTo>
                    <a:pt x="71" y="81288"/>
                    <a:pt x="109" y="81306"/>
                    <a:pt x="149" y="81306"/>
                  </a:cubicBezTo>
                  <a:cubicBezTo>
                    <a:pt x="171" y="81306"/>
                    <a:pt x="195" y="81300"/>
                    <a:pt x="214" y="81290"/>
                  </a:cubicBezTo>
                  <a:cubicBezTo>
                    <a:pt x="2008" y="80247"/>
                    <a:pt x="3105" y="78400"/>
                    <a:pt x="3185" y="76366"/>
                  </a:cubicBezTo>
                  <a:cubicBezTo>
                    <a:pt x="5193" y="75322"/>
                    <a:pt x="6424" y="73288"/>
                    <a:pt x="6424" y="71066"/>
                  </a:cubicBezTo>
                  <a:cubicBezTo>
                    <a:pt x="6424" y="68818"/>
                    <a:pt x="5193" y="66783"/>
                    <a:pt x="3185" y="65766"/>
                  </a:cubicBezTo>
                  <a:cubicBezTo>
                    <a:pt x="3105" y="63759"/>
                    <a:pt x="2088" y="61992"/>
                    <a:pt x="402" y="60922"/>
                  </a:cubicBezTo>
                  <a:cubicBezTo>
                    <a:pt x="2088" y="59878"/>
                    <a:pt x="3105" y="58085"/>
                    <a:pt x="3185" y="56077"/>
                  </a:cubicBezTo>
                  <a:cubicBezTo>
                    <a:pt x="5193" y="55060"/>
                    <a:pt x="6424" y="53026"/>
                    <a:pt x="6424" y="50778"/>
                  </a:cubicBezTo>
                  <a:cubicBezTo>
                    <a:pt x="6424" y="48556"/>
                    <a:pt x="5193" y="46522"/>
                    <a:pt x="3185" y="45505"/>
                  </a:cubicBezTo>
                  <a:cubicBezTo>
                    <a:pt x="3185" y="43604"/>
                    <a:pt x="2088" y="41731"/>
                    <a:pt x="402" y="40660"/>
                  </a:cubicBezTo>
                  <a:cubicBezTo>
                    <a:pt x="1900" y="39697"/>
                    <a:pt x="3319" y="37877"/>
                    <a:pt x="3185" y="35816"/>
                  </a:cubicBezTo>
                  <a:cubicBezTo>
                    <a:pt x="5193" y="34799"/>
                    <a:pt x="6424" y="32764"/>
                    <a:pt x="6424" y="30516"/>
                  </a:cubicBezTo>
                  <a:cubicBezTo>
                    <a:pt x="6424" y="28268"/>
                    <a:pt x="5193" y="26260"/>
                    <a:pt x="3185" y="25216"/>
                  </a:cubicBezTo>
                  <a:cubicBezTo>
                    <a:pt x="3105" y="23236"/>
                    <a:pt x="2061" y="21442"/>
                    <a:pt x="402" y="20399"/>
                  </a:cubicBezTo>
                  <a:cubicBezTo>
                    <a:pt x="2088" y="19328"/>
                    <a:pt x="3185" y="17454"/>
                    <a:pt x="3185" y="15608"/>
                  </a:cubicBezTo>
                  <a:cubicBezTo>
                    <a:pt x="3185" y="15581"/>
                    <a:pt x="3185" y="15581"/>
                    <a:pt x="3185" y="15554"/>
                  </a:cubicBezTo>
                  <a:cubicBezTo>
                    <a:pt x="5193" y="14510"/>
                    <a:pt x="6424" y="12503"/>
                    <a:pt x="6424" y="10254"/>
                  </a:cubicBezTo>
                  <a:cubicBezTo>
                    <a:pt x="6424" y="8006"/>
                    <a:pt x="5193" y="5999"/>
                    <a:pt x="3185" y="4955"/>
                  </a:cubicBezTo>
                  <a:cubicBezTo>
                    <a:pt x="3185" y="3028"/>
                    <a:pt x="2008" y="1047"/>
                    <a:pt x="214" y="30"/>
                  </a:cubicBezTo>
                  <a:cubicBezTo>
                    <a:pt x="194" y="10"/>
                    <a:pt x="169" y="1"/>
                    <a:pt x="14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 name="Google Shape;973;p38"/>
            <p:cNvSpPr/>
            <p:nvPr/>
          </p:nvSpPr>
          <p:spPr>
            <a:xfrm>
              <a:off x="378625" y="2593575"/>
              <a:ext cx="159950" cy="2032875"/>
            </a:xfrm>
            <a:custGeom>
              <a:avLst/>
              <a:gdLst/>
              <a:ahLst/>
              <a:cxnLst/>
              <a:rect l="l" t="t" r="r" b="b"/>
              <a:pathLst>
                <a:path w="6398" h="81315" extrusionOk="0">
                  <a:moveTo>
                    <a:pt x="141" y="1"/>
                  </a:moveTo>
                  <a:cubicBezTo>
                    <a:pt x="95" y="1"/>
                    <a:pt x="47" y="26"/>
                    <a:pt x="28" y="65"/>
                  </a:cubicBezTo>
                  <a:cubicBezTo>
                    <a:pt x="1" y="92"/>
                    <a:pt x="1" y="118"/>
                    <a:pt x="1" y="118"/>
                  </a:cubicBezTo>
                  <a:cubicBezTo>
                    <a:pt x="1" y="172"/>
                    <a:pt x="28" y="225"/>
                    <a:pt x="54" y="225"/>
                  </a:cubicBezTo>
                  <a:cubicBezTo>
                    <a:pt x="1794" y="1243"/>
                    <a:pt x="2918" y="3116"/>
                    <a:pt x="2918" y="4963"/>
                  </a:cubicBezTo>
                  <a:cubicBezTo>
                    <a:pt x="2918" y="4990"/>
                    <a:pt x="2918" y="5017"/>
                    <a:pt x="2918" y="5043"/>
                  </a:cubicBezTo>
                  <a:cubicBezTo>
                    <a:pt x="2918" y="5070"/>
                    <a:pt x="2945" y="5124"/>
                    <a:pt x="2999" y="5150"/>
                  </a:cubicBezTo>
                  <a:cubicBezTo>
                    <a:pt x="4952" y="6141"/>
                    <a:pt x="6157" y="8095"/>
                    <a:pt x="6157" y="10263"/>
                  </a:cubicBezTo>
                  <a:cubicBezTo>
                    <a:pt x="6157" y="12431"/>
                    <a:pt x="4952" y="14384"/>
                    <a:pt x="2999" y="15375"/>
                  </a:cubicBezTo>
                  <a:cubicBezTo>
                    <a:pt x="2945" y="15402"/>
                    <a:pt x="2918" y="15428"/>
                    <a:pt x="2918" y="15482"/>
                  </a:cubicBezTo>
                  <a:cubicBezTo>
                    <a:pt x="2972" y="17329"/>
                    <a:pt x="1848" y="19256"/>
                    <a:pt x="81" y="20273"/>
                  </a:cubicBezTo>
                  <a:cubicBezTo>
                    <a:pt x="54" y="20300"/>
                    <a:pt x="28" y="20326"/>
                    <a:pt x="1" y="20353"/>
                  </a:cubicBezTo>
                  <a:cubicBezTo>
                    <a:pt x="1" y="20407"/>
                    <a:pt x="28" y="20487"/>
                    <a:pt x="54" y="20514"/>
                  </a:cubicBezTo>
                  <a:cubicBezTo>
                    <a:pt x="1794" y="21504"/>
                    <a:pt x="2865" y="23297"/>
                    <a:pt x="2918" y="25305"/>
                  </a:cubicBezTo>
                  <a:cubicBezTo>
                    <a:pt x="2918" y="25358"/>
                    <a:pt x="2945" y="25412"/>
                    <a:pt x="2999" y="25412"/>
                  </a:cubicBezTo>
                  <a:cubicBezTo>
                    <a:pt x="4952" y="26402"/>
                    <a:pt x="6157" y="28356"/>
                    <a:pt x="6157" y="30524"/>
                  </a:cubicBezTo>
                  <a:cubicBezTo>
                    <a:pt x="6157" y="32692"/>
                    <a:pt x="4952" y="34646"/>
                    <a:pt x="2999" y="35636"/>
                  </a:cubicBezTo>
                  <a:cubicBezTo>
                    <a:pt x="2945" y="35663"/>
                    <a:pt x="2918" y="35717"/>
                    <a:pt x="2918" y="35770"/>
                  </a:cubicBezTo>
                  <a:cubicBezTo>
                    <a:pt x="3079" y="37831"/>
                    <a:pt x="1607" y="39651"/>
                    <a:pt x="81" y="40535"/>
                  </a:cubicBezTo>
                  <a:cubicBezTo>
                    <a:pt x="54" y="40561"/>
                    <a:pt x="28" y="40588"/>
                    <a:pt x="1" y="40615"/>
                  </a:cubicBezTo>
                  <a:cubicBezTo>
                    <a:pt x="1" y="40668"/>
                    <a:pt x="28" y="40749"/>
                    <a:pt x="54" y="40775"/>
                  </a:cubicBezTo>
                  <a:cubicBezTo>
                    <a:pt x="1794" y="41766"/>
                    <a:pt x="2918" y="43639"/>
                    <a:pt x="2918" y="45540"/>
                  </a:cubicBezTo>
                  <a:cubicBezTo>
                    <a:pt x="2918" y="45540"/>
                    <a:pt x="2918" y="45566"/>
                    <a:pt x="2918" y="45566"/>
                  </a:cubicBezTo>
                  <a:cubicBezTo>
                    <a:pt x="2918" y="45620"/>
                    <a:pt x="2945" y="45674"/>
                    <a:pt x="2999" y="45674"/>
                  </a:cubicBezTo>
                  <a:cubicBezTo>
                    <a:pt x="4952" y="46664"/>
                    <a:pt x="6157" y="48618"/>
                    <a:pt x="6157" y="50786"/>
                  </a:cubicBezTo>
                  <a:cubicBezTo>
                    <a:pt x="6157" y="52954"/>
                    <a:pt x="4952" y="54934"/>
                    <a:pt x="2999" y="55898"/>
                  </a:cubicBezTo>
                  <a:cubicBezTo>
                    <a:pt x="2945" y="55925"/>
                    <a:pt x="2918" y="55952"/>
                    <a:pt x="2918" y="56005"/>
                  </a:cubicBezTo>
                  <a:cubicBezTo>
                    <a:pt x="2865" y="58012"/>
                    <a:pt x="1821" y="59806"/>
                    <a:pt x="81" y="60796"/>
                  </a:cubicBezTo>
                  <a:cubicBezTo>
                    <a:pt x="54" y="60823"/>
                    <a:pt x="28" y="60850"/>
                    <a:pt x="1" y="60903"/>
                  </a:cubicBezTo>
                  <a:cubicBezTo>
                    <a:pt x="1" y="60957"/>
                    <a:pt x="28" y="61010"/>
                    <a:pt x="54" y="61037"/>
                  </a:cubicBezTo>
                  <a:cubicBezTo>
                    <a:pt x="1794" y="62054"/>
                    <a:pt x="2865" y="63847"/>
                    <a:pt x="2918" y="65828"/>
                  </a:cubicBezTo>
                  <a:cubicBezTo>
                    <a:pt x="2918" y="65882"/>
                    <a:pt x="2945" y="65935"/>
                    <a:pt x="2999" y="65962"/>
                  </a:cubicBezTo>
                  <a:cubicBezTo>
                    <a:pt x="4952" y="66925"/>
                    <a:pt x="6157" y="68879"/>
                    <a:pt x="6157" y="71047"/>
                  </a:cubicBezTo>
                  <a:cubicBezTo>
                    <a:pt x="6157" y="73242"/>
                    <a:pt x="4952" y="75196"/>
                    <a:pt x="2999" y="76160"/>
                  </a:cubicBezTo>
                  <a:cubicBezTo>
                    <a:pt x="2945" y="76186"/>
                    <a:pt x="2918" y="76240"/>
                    <a:pt x="2918" y="76267"/>
                  </a:cubicBezTo>
                  <a:cubicBezTo>
                    <a:pt x="2865" y="78274"/>
                    <a:pt x="1821" y="80067"/>
                    <a:pt x="81" y="81084"/>
                  </a:cubicBezTo>
                  <a:cubicBezTo>
                    <a:pt x="1" y="81111"/>
                    <a:pt x="1" y="81191"/>
                    <a:pt x="28" y="81245"/>
                  </a:cubicBezTo>
                  <a:cubicBezTo>
                    <a:pt x="45" y="81296"/>
                    <a:pt x="83" y="81315"/>
                    <a:pt x="123" y="81315"/>
                  </a:cubicBezTo>
                  <a:cubicBezTo>
                    <a:pt x="145" y="81315"/>
                    <a:pt x="169" y="81308"/>
                    <a:pt x="188" y="81299"/>
                  </a:cubicBezTo>
                  <a:cubicBezTo>
                    <a:pt x="1981" y="80255"/>
                    <a:pt x="3106" y="78408"/>
                    <a:pt x="3159" y="76347"/>
                  </a:cubicBezTo>
                  <a:cubicBezTo>
                    <a:pt x="5167" y="75330"/>
                    <a:pt x="6398" y="73296"/>
                    <a:pt x="6398" y="71047"/>
                  </a:cubicBezTo>
                  <a:cubicBezTo>
                    <a:pt x="6398" y="68826"/>
                    <a:pt x="5167" y="66792"/>
                    <a:pt x="3159" y="65748"/>
                  </a:cubicBezTo>
                  <a:cubicBezTo>
                    <a:pt x="3106" y="63767"/>
                    <a:pt x="2062" y="61974"/>
                    <a:pt x="376" y="60930"/>
                  </a:cubicBezTo>
                  <a:cubicBezTo>
                    <a:pt x="2062" y="59859"/>
                    <a:pt x="3106" y="58093"/>
                    <a:pt x="3159" y="56085"/>
                  </a:cubicBezTo>
                  <a:cubicBezTo>
                    <a:pt x="5167" y="55068"/>
                    <a:pt x="6398" y="53034"/>
                    <a:pt x="6398" y="50786"/>
                  </a:cubicBezTo>
                  <a:cubicBezTo>
                    <a:pt x="6398" y="48537"/>
                    <a:pt x="5167" y="46530"/>
                    <a:pt x="3159" y="45486"/>
                  </a:cubicBezTo>
                  <a:cubicBezTo>
                    <a:pt x="3159" y="43586"/>
                    <a:pt x="2062" y="41739"/>
                    <a:pt x="376" y="40668"/>
                  </a:cubicBezTo>
                  <a:cubicBezTo>
                    <a:pt x="1901" y="39705"/>
                    <a:pt x="3293" y="37885"/>
                    <a:pt x="3186" y="35824"/>
                  </a:cubicBezTo>
                  <a:cubicBezTo>
                    <a:pt x="5167" y="34780"/>
                    <a:pt x="6398" y="32772"/>
                    <a:pt x="6398" y="30524"/>
                  </a:cubicBezTo>
                  <a:cubicBezTo>
                    <a:pt x="6398" y="28276"/>
                    <a:pt x="5167" y="26268"/>
                    <a:pt x="3159" y="25225"/>
                  </a:cubicBezTo>
                  <a:cubicBezTo>
                    <a:pt x="3079" y="23244"/>
                    <a:pt x="2035" y="21451"/>
                    <a:pt x="376" y="20407"/>
                  </a:cubicBezTo>
                  <a:cubicBezTo>
                    <a:pt x="2062" y="19336"/>
                    <a:pt x="3186" y="17436"/>
                    <a:pt x="3186" y="15616"/>
                  </a:cubicBezTo>
                  <a:cubicBezTo>
                    <a:pt x="3186" y="15589"/>
                    <a:pt x="3186" y="15589"/>
                    <a:pt x="3186" y="15562"/>
                  </a:cubicBezTo>
                  <a:cubicBezTo>
                    <a:pt x="5167" y="14518"/>
                    <a:pt x="6398" y="12511"/>
                    <a:pt x="6398" y="10263"/>
                  </a:cubicBezTo>
                  <a:cubicBezTo>
                    <a:pt x="6398" y="8014"/>
                    <a:pt x="5167" y="6007"/>
                    <a:pt x="3186" y="4963"/>
                  </a:cubicBezTo>
                  <a:cubicBezTo>
                    <a:pt x="3186" y="3036"/>
                    <a:pt x="1981" y="1055"/>
                    <a:pt x="188" y="11"/>
                  </a:cubicBezTo>
                  <a:cubicBezTo>
                    <a:pt x="174" y="4"/>
                    <a:pt x="158" y="1"/>
                    <a:pt x="1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 name="Google Shape;974;p38"/>
            <p:cNvSpPr/>
            <p:nvPr/>
          </p:nvSpPr>
          <p:spPr>
            <a:xfrm>
              <a:off x="224725" y="2845375"/>
              <a:ext cx="159950" cy="2032675"/>
            </a:xfrm>
            <a:custGeom>
              <a:avLst/>
              <a:gdLst/>
              <a:ahLst/>
              <a:cxnLst/>
              <a:rect l="l" t="t" r="r" b="b"/>
              <a:pathLst>
                <a:path w="6398" h="81307" extrusionOk="0">
                  <a:moveTo>
                    <a:pt x="126" y="1"/>
                  </a:moveTo>
                  <a:cubicBezTo>
                    <a:pt x="81" y="1"/>
                    <a:pt x="44" y="24"/>
                    <a:pt x="27" y="57"/>
                  </a:cubicBezTo>
                  <a:cubicBezTo>
                    <a:pt x="27" y="84"/>
                    <a:pt x="1" y="110"/>
                    <a:pt x="1" y="137"/>
                  </a:cubicBezTo>
                  <a:cubicBezTo>
                    <a:pt x="1" y="164"/>
                    <a:pt x="27" y="217"/>
                    <a:pt x="81" y="244"/>
                  </a:cubicBezTo>
                  <a:cubicBezTo>
                    <a:pt x="1821" y="1234"/>
                    <a:pt x="2972" y="3162"/>
                    <a:pt x="2918" y="5035"/>
                  </a:cubicBezTo>
                  <a:cubicBezTo>
                    <a:pt x="2945" y="5089"/>
                    <a:pt x="2945" y="5142"/>
                    <a:pt x="2998" y="5142"/>
                  </a:cubicBezTo>
                  <a:cubicBezTo>
                    <a:pt x="4952" y="6133"/>
                    <a:pt x="6157" y="8086"/>
                    <a:pt x="6157" y="10254"/>
                  </a:cubicBezTo>
                  <a:cubicBezTo>
                    <a:pt x="6157" y="12422"/>
                    <a:pt x="4952" y="14376"/>
                    <a:pt x="2998" y="15367"/>
                  </a:cubicBezTo>
                  <a:cubicBezTo>
                    <a:pt x="2945" y="15393"/>
                    <a:pt x="2918" y="15447"/>
                    <a:pt x="2918" y="15474"/>
                  </a:cubicBezTo>
                  <a:cubicBezTo>
                    <a:pt x="2972" y="17321"/>
                    <a:pt x="1848" y="19248"/>
                    <a:pt x="108" y="20265"/>
                  </a:cubicBezTo>
                  <a:cubicBezTo>
                    <a:pt x="54" y="20292"/>
                    <a:pt x="27" y="20318"/>
                    <a:pt x="27" y="20345"/>
                  </a:cubicBezTo>
                  <a:cubicBezTo>
                    <a:pt x="1" y="20425"/>
                    <a:pt x="27" y="20479"/>
                    <a:pt x="81" y="20506"/>
                  </a:cubicBezTo>
                  <a:cubicBezTo>
                    <a:pt x="1794" y="21496"/>
                    <a:pt x="2865" y="23289"/>
                    <a:pt x="2918" y="25297"/>
                  </a:cubicBezTo>
                  <a:cubicBezTo>
                    <a:pt x="2945" y="25350"/>
                    <a:pt x="2972" y="25404"/>
                    <a:pt x="2998" y="25404"/>
                  </a:cubicBezTo>
                  <a:cubicBezTo>
                    <a:pt x="4952" y="26394"/>
                    <a:pt x="6157" y="28348"/>
                    <a:pt x="6157" y="30516"/>
                  </a:cubicBezTo>
                  <a:cubicBezTo>
                    <a:pt x="6157" y="32684"/>
                    <a:pt x="4952" y="34665"/>
                    <a:pt x="2998" y="35628"/>
                  </a:cubicBezTo>
                  <a:cubicBezTo>
                    <a:pt x="2945" y="35655"/>
                    <a:pt x="2918" y="35709"/>
                    <a:pt x="2918" y="35762"/>
                  </a:cubicBezTo>
                  <a:cubicBezTo>
                    <a:pt x="3106" y="37823"/>
                    <a:pt x="1633" y="39643"/>
                    <a:pt x="108" y="40526"/>
                  </a:cubicBezTo>
                  <a:cubicBezTo>
                    <a:pt x="54" y="40553"/>
                    <a:pt x="27" y="40580"/>
                    <a:pt x="27" y="40633"/>
                  </a:cubicBezTo>
                  <a:cubicBezTo>
                    <a:pt x="1" y="40687"/>
                    <a:pt x="27" y="40741"/>
                    <a:pt x="81" y="40767"/>
                  </a:cubicBezTo>
                  <a:cubicBezTo>
                    <a:pt x="1821" y="41784"/>
                    <a:pt x="2918" y="43631"/>
                    <a:pt x="2918" y="45532"/>
                  </a:cubicBezTo>
                  <a:cubicBezTo>
                    <a:pt x="2918" y="45558"/>
                    <a:pt x="2918" y="45558"/>
                    <a:pt x="2918" y="45558"/>
                  </a:cubicBezTo>
                  <a:cubicBezTo>
                    <a:pt x="2918" y="45612"/>
                    <a:pt x="2945" y="45665"/>
                    <a:pt x="2998" y="45692"/>
                  </a:cubicBezTo>
                  <a:cubicBezTo>
                    <a:pt x="4952" y="46656"/>
                    <a:pt x="6157" y="48610"/>
                    <a:pt x="6157" y="50778"/>
                  </a:cubicBezTo>
                  <a:cubicBezTo>
                    <a:pt x="6157" y="52972"/>
                    <a:pt x="4952" y="54926"/>
                    <a:pt x="2998" y="55890"/>
                  </a:cubicBezTo>
                  <a:cubicBezTo>
                    <a:pt x="2945" y="55917"/>
                    <a:pt x="2918" y="55970"/>
                    <a:pt x="2918" y="55997"/>
                  </a:cubicBezTo>
                  <a:cubicBezTo>
                    <a:pt x="2891" y="58004"/>
                    <a:pt x="1821" y="59798"/>
                    <a:pt x="108" y="60815"/>
                  </a:cubicBezTo>
                  <a:cubicBezTo>
                    <a:pt x="54" y="60815"/>
                    <a:pt x="27" y="60841"/>
                    <a:pt x="27" y="60895"/>
                  </a:cubicBezTo>
                  <a:cubicBezTo>
                    <a:pt x="1" y="60949"/>
                    <a:pt x="27" y="61002"/>
                    <a:pt x="81" y="61029"/>
                  </a:cubicBezTo>
                  <a:cubicBezTo>
                    <a:pt x="1821" y="62046"/>
                    <a:pt x="2891" y="63839"/>
                    <a:pt x="2918" y="65847"/>
                  </a:cubicBezTo>
                  <a:cubicBezTo>
                    <a:pt x="2918" y="65873"/>
                    <a:pt x="2945" y="65927"/>
                    <a:pt x="2998" y="65954"/>
                  </a:cubicBezTo>
                  <a:cubicBezTo>
                    <a:pt x="4952" y="66917"/>
                    <a:pt x="6157" y="68871"/>
                    <a:pt x="6157" y="71066"/>
                  </a:cubicBezTo>
                  <a:cubicBezTo>
                    <a:pt x="6157" y="73234"/>
                    <a:pt x="4952" y="75188"/>
                    <a:pt x="2998" y="76151"/>
                  </a:cubicBezTo>
                  <a:cubicBezTo>
                    <a:pt x="2945" y="76178"/>
                    <a:pt x="2918" y="76232"/>
                    <a:pt x="2918" y="76285"/>
                  </a:cubicBezTo>
                  <a:cubicBezTo>
                    <a:pt x="2891" y="78266"/>
                    <a:pt x="1821" y="80059"/>
                    <a:pt x="81" y="81076"/>
                  </a:cubicBezTo>
                  <a:cubicBezTo>
                    <a:pt x="27" y="81103"/>
                    <a:pt x="1" y="81183"/>
                    <a:pt x="27" y="81237"/>
                  </a:cubicBezTo>
                  <a:cubicBezTo>
                    <a:pt x="61" y="81288"/>
                    <a:pt x="95" y="81306"/>
                    <a:pt x="136" y="81306"/>
                  </a:cubicBezTo>
                  <a:cubicBezTo>
                    <a:pt x="160" y="81306"/>
                    <a:pt x="185" y="81300"/>
                    <a:pt x="215" y="81290"/>
                  </a:cubicBezTo>
                  <a:cubicBezTo>
                    <a:pt x="2008" y="80247"/>
                    <a:pt x="3106" y="78400"/>
                    <a:pt x="3186" y="76366"/>
                  </a:cubicBezTo>
                  <a:cubicBezTo>
                    <a:pt x="5166" y="75322"/>
                    <a:pt x="6398" y="73288"/>
                    <a:pt x="6398" y="71066"/>
                  </a:cubicBezTo>
                  <a:cubicBezTo>
                    <a:pt x="6398" y="68818"/>
                    <a:pt x="5166" y="66783"/>
                    <a:pt x="3186" y="65766"/>
                  </a:cubicBezTo>
                  <a:cubicBezTo>
                    <a:pt x="3106" y="63759"/>
                    <a:pt x="2062" y="61992"/>
                    <a:pt x="375" y="60922"/>
                  </a:cubicBezTo>
                  <a:cubicBezTo>
                    <a:pt x="2062" y="59878"/>
                    <a:pt x="3106" y="58085"/>
                    <a:pt x="3186" y="56077"/>
                  </a:cubicBezTo>
                  <a:cubicBezTo>
                    <a:pt x="5166" y="55060"/>
                    <a:pt x="6398" y="53026"/>
                    <a:pt x="6398" y="50778"/>
                  </a:cubicBezTo>
                  <a:cubicBezTo>
                    <a:pt x="6398" y="48556"/>
                    <a:pt x="5166" y="46522"/>
                    <a:pt x="3186" y="45505"/>
                  </a:cubicBezTo>
                  <a:cubicBezTo>
                    <a:pt x="3159" y="43604"/>
                    <a:pt x="2088" y="41731"/>
                    <a:pt x="375" y="40660"/>
                  </a:cubicBezTo>
                  <a:cubicBezTo>
                    <a:pt x="1901" y="39697"/>
                    <a:pt x="3293" y="37877"/>
                    <a:pt x="3186" y="35816"/>
                  </a:cubicBezTo>
                  <a:cubicBezTo>
                    <a:pt x="5166" y="34799"/>
                    <a:pt x="6398" y="32764"/>
                    <a:pt x="6398" y="30516"/>
                  </a:cubicBezTo>
                  <a:cubicBezTo>
                    <a:pt x="6398" y="28268"/>
                    <a:pt x="5166" y="26260"/>
                    <a:pt x="3186" y="25216"/>
                  </a:cubicBezTo>
                  <a:cubicBezTo>
                    <a:pt x="3079" y="23236"/>
                    <a:pt x="2062" y="21442"/>
                    <a:pt x="375" y="20399"/>
                  </a:cubicBezTo>
                  <a:cubicBezTo>
                    <a:pt x="2088" y="19328"/>
                    <a:pt x="3186" y="17454"/>
                    <a:pt x="3186" y="15608"/>
                  </a:cubicBezTo>
                  <a:cubicBezTo>
                    <a:pt x="3186" y="15581"/>
                    <a:pt x="3186" y="15581"/>
                    <a:pt x="3186" y="15554"/>
                  </a:cubicBezTo>
                  <a:cubicBezTo>
                    <a:pt x="5166" y="14510"/>
                    <a:pt x="6398" y="12503"/>
                    <a:pt x="6398" y="10254"/>
                  </a:cubicBezTo>
                  <a:cubicBezTo>
                    <a:pt x="6398" y="8006"/>
                    <a:pt x="5166" y="5999"/>
                    <a:pt x="3186" y="4955"/>
                  </a:cubicBezTo>
                  <a:cubicBezTo>
                    <a:pt x="3186" y="3028"/>
                    <a:pt x="1981" y="1047"/>
                    <a:pt x="215" y="30"/>
                  </a:cubicBezTo>
                  <a:cubicBezTo>
                    <a:pt x="184" y="10"/>
                    <a:pt x="153" y="1"/>
                    <a:pt x="1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75" name="Google Shape;975;p38"/>
          <p:cNvSpPr/>
          <p:nvPr/>
        </p:nvSpPr>
        <p:spPr>
          <a:xfrm rot="5400000" flipH="1">
            <a:off x="-2397294" y="-774472"/>
            <a:ext cx="5570538" cy="3629454"/>
          </a:xfrm>
          <a:custGeom>
            <a:avLst/>
            <a:gdLst/>
            <a:ahLst/>
            <a:cxnLst/>
            <a:rect l="l" t="t" r="r" b="b"/>
            <a:pathLst>
              <a:path w="142469" h="136664" extrusionOk="0">
                <a:moveTo>
                  <a:pt x="97052" y="0"/>
                </a:moveTo>
                <a:cubicBezTo>
                  <a:pt x="94985" y="0"/>
                  <a:pt x="92658" y="685"/>
                  <a:pt x="89955" y="2065"/>
                </a:cubicBezTo>
                <a:cubicBezTo>
                  <a:pt x="76197" y="9104"/>
                  <a:pt x="81149" y="14564"/>
                  <a:pt x="82755" y="40634"/>
                </a:cubicBezTo>
                <a:cubicBezTo>
                  <a:pt x="85458" y="83646"/>
                  <a:pt x="12896" y="58112"/>
                  <a:pt x="4519" y="103881"/>
                </a:cubicBezTo>
                <a:cubicBezTo>
                  <a:pt x="0" y="128495"/>
                  <a:pt x="10558" y="136664"/>
                  <a:pt x="39417" y="136664"/>
                </a:cubicBezTo>
                <a:cubicBezTo>
                  <a:pt x="47997" y="136664"/>
                  <a:pt x="58195" y="135942"/>
                  <a:pt x="70095" y="134715"/>
                </a:cubicBezTo>
                <a:cubicBezTo>
                  <a:pt x="122047" y="129389"/>
                  <a:pt x="142469" y="101392"/>
                  <a:pt x="125767" y="56907"/>
                </a:cubicBezTo>
                <a:cubicBezTo>
                  <a:pt x="111706" y="19432"/>
                  <a:pt x="108060" y="0"/>
                  <a:pt x="9705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 name="Google Shape;976;p38"/>
          <p:cNvSpPr/>
          <p:nvPr/>
        </p:nvSpPr>
        <p:spPr>
          <a:xfrm rot="-7977677">
            <a:off x="6626195" y="2407944"/>
            <a:ext cx="1601627" cy="1536805"/>
          </a:xfrm>
          <a:custGeom>
            <a:avLst/>
            <a:gdLst/>
            <a:ahLst/>
            <a:cxnLst/>
            <a:rect l="l" t="t" r="r" b="b"/>
            <a:pathLst>
              <a:path w="20582" h="19749" extrusionOk="0">
                <a:moveTo>
                  <a:pt x="15178" y="401"/>
                </a:moveTo>
                <a:cubicBezTo>
                  <a:pt x="11542" y="1"/>
                  <a:pt x="4470" y="1235"/>
                  <a:pt x="2235" y="7773"/>
                </a:cubicBezTo>
                <a:cubicBezTo>
                  <a:pt x="0" y="14311"/>
                  <a:pt x="7939" y="17947"/>
                  <a:pt x="11675" y="18848"/>
                </a:cubicBezTo>
                <a:cubicBezTo>
                  <a:pt x="15445" y="19748"/>
                  <a:pt x="20315" y="19448"/>
                  <a:pt x="20448" y="13477"/>
                </a:cubicBezTo>
                <a:cubicBezTo>
                  <a:pt x="20582" y="7506"/>
                  <a:pt x="18780" y="835"/>
                  <a:pt x="15178" y="40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 name="Google Shape;977;p38"/>
          <p:cNvSpPr/>
          <p:nvPr/>
        </p:nvSpPr>
        <p:spPr>
          <a:xfrm rot="667591">
            <a:off x="5320685" y="2755692"/>
            <a:ext cx="1938907" cy="3305731"/>
          </a:xfrm>
          <a:custGeom>
            <a:avLst/>
            <a:gdLst/>
            <a:ahLst/>
            <a:cxnLst/>
            <a:rect l="l" t="t" r="r" b="b"/>
            <a:pathLst>
              <a:path w="19210" h="32752" extrusionOk="0">
                <a:moveTo>
                  <a:pt x="14053" y="490"/>
                </a:moveTo>
                <a:lnTo>
                  <a:pt x="14053" y="490"/>
                </a:lnTo>
                <a:cubicBezTo>
                  <a:pt x="14026" y="597"/>
                  <a:pt x="13999" y="758"/>
                  <a:pt x="13972" y="918"/>
                </a:cubicBezTo>
                <a:cubicBezTo>
                  <a:pt x="13972" y="865"/>
                  <a:pt x="13972" y="838"/>
                  <a:pt x="13946" y="838"/>
                </a:cubicBezTo>
                <a:cubicBezTo>
                  <a:pt x="13972" y="731"/>
                  <a:pt x="14026" y="597"/>
                  <a:pt x="14053" y="490"/>
                </a:cubicBezTo>
                <a:close/>
                <a:moveTo>
                  <a:pt x="13651" y="1560"/>
                </a:moveTo>
                <a:lnTo>
                  <a:pt x="13651" y="1560"/>
                </a:lnTo>
                <a:cubicBezTo>
                  <a:pt x="13276" y="3862"/>
                  <a:pt x="12045" y="5923"/>
                  <a:pt x="11189" y="8038"/>
                </a:cubicBezTo>
                <a:cubicBezTo>
                  <a:pt x="10522" y="9665"/>
                  <a:pt x="10466" y="11531"/>
                  <a:pt x="10493" y="13318"/>
                </a:cubicBezTo>
                <a:lnTo>
                  <a:pt x="10493" y="13318"/>
                </a:lnTo>
                <a:cubicBezTo>
                  <a:pt x="10490" y="13217"/>
                  <a:pt x="10464" y="13118"/>
                  <a:pt x="10439" y="13043"/>
                </a:cubicBezTo>
                <a:cubicBezTo>
                  <a:pt x="10091" y="10634"/>
                  <a:pt x="9904" y="8412"/>
                  <a:pt x="11001" y="6191"/>
                </a:cubicBezTo>
                <a:cubicBezTo>
                  <a:pt x="11724" y="4772"/>
                  <a:pt x="12714" y="3541"/>
                  <a:pt x="13410" y="2123"/>
                </a:cubicBezTo>
                <a:cubicBezTo>
                  <a:pt x="13491" y="1935"/>
                  <a:pt x="13571" y="1748"/>
                  <a:pt x="13651" y="1560"/>
                </a:cubicBezTo>
                <a:close/>
                <a:moveTo>
                  <a:pt x="13972" y="945"/>
                </a:moveTo>
                <a:lnTo>
                  <a:pt x="13972" y="945"/>
                </a:lnTo>
                <a:cubicBezTo>
                  <a:pt x="13972" y="1079"/>
                  <a:pt x="13946" y="1212"/>
                  <a:pt x="13946" y="1346"/>
                </a:cubicBezTo>
                <a:cubicBezTo>
                  <a:pt x="13946" y="2524"/>
                  <a:pt x="13758" y="3702"/>
                  <a:pt x="13517" y="4853"/>
                </a:cubicBezTo>
                <a:cubicBezTo>
                  <a:pt x="12821" y="7877"/>
                  <a:pt x="11376" y="10580"/>
                  <a:pt x="10760" y="13605"/>
                </a:cubicBezTo>
                <a:cubicBezTo>
                  <a:pt x="10787" y="11357"/>
                  <a:pt x="10921" y="9189"/>
                  <a:pt x="11858" y="7074"/>
                </a:cubicBezTo>
                <a:cubicBezTo>
                  <a:pt x="12741" y="5094"/>
                  <a:pt x="13785" y="3140"/>
                  <a:pt x="13972" y="945"/>
                </a:cubicBezTo>
                <a:close/>
                <a:moveTo>
                  <a:pt x="5002" y="14350"/>
                </a:moveTo>
                <a:cubicBezTo>
                  <a:pt x="5585" y="14350"/>
                  <a:pt x="6085" y="14646"/>
                  <a:pt x="6746" y="15104"/>
                </a:cubicBezTo>
                <a:cubicBezTo>
                  <a:pt x="6879" y="15184"/>
                  <a:pt x="7013" y="15264"/>
                  <a:pt x="7147" y="15372"/>
                </a:cubicBezTo>
                <a:cubicBezTo>
                  <a:pt x="6694" y="15252"/>
                  <a:pt x="6232" y="15200"/>
                  <a:pt x="5767" y="15200"/>
                </a:cubicBezTo>
                <a:cubicBezTo>
                  <a:pt x="4364" y="15200"/>
                  <a:pt x="2927" y="15672"/>
                  <a:pt x="1580" y="16174"/>
                </a:cubicBezTo>
                <a:cubicBezTo>
                  <a:pt x="2329" y="15666"/>
                  <a:pt x="3025" y="15077"/>
                  <a:pt x="3855" y="14676"/>
                </a:cubicBezTo>
                <a:cubicBezTo>
                  <a:pt x="4297" y="14450"/>
                  <a:pt x="4663" y="14350"/>
                  <a:pt x="5002" y="14350"/>
                </a:cubicBezTo>
                <a:close/>
                <a:moveTo>
                  <a:pt x="5753" y="15432"/>
                </a:moveTo>
                <a:cubicBezTo>
                  <a:pt x="6514" y="15432"/>
                  <a:pt x="7262" y="15581"/>
                  <a:pt x="7977" y="15960"/>
                </a:cubicBezTo>
                <a:cubicBezTo>
                  <a:pt x="8619" y="16389"/>
                  <a:pt x="9208" y="16870"/>
                  <a:pt x="9743" y="17406"/>
                </a:cubicBezTo>
                <a:cubicBezTo>
                  <a:pt x="8352" y="16737"/>
                  <a:pt x="6906" y="16389"/>
                  <a:pt x="5381" y="16335"/>
                </a:cubicBezTo>
                <a:lnTo>
                  <a:pt x="4765" y="16335"/>
                </a:lnTo>
                <a:cubicBezTo>
                  <a:pt x="3828" y="16335"/>
                  <a:pt x="2918" y="16469"/>
                  <a:pt x="1981" y="16576"/>
                </a:cubicBezTo>
                <a:cubicBezTo>
                  <a:pt x="1633" y="16603"/>
                  <a:pt x="1312" y="16629"/>
                  <a:pt x="964" y="16656"/>
                </a:cubicBezTo>
                <a:cubicBezTo>
                  <a:pt x="2489" y="16094"/>
                  <a:pt x="4149" y="15432"/>
                  <a:pt x="5753" y="15432"/>
                </a:cubicBezTo>
                <a:close/>
                <a:moveTo>
                  <a:pt x="18748" y="11060"/>
                </a:moveTo>
                <a:cubicBezTo>
                  <a:pt x="18737" y="11089"/>
                  <a:pt x="18737" y="11129"/>
                  <a:pt x="18737" y="11169"/>
                </a:cubicBezTo>
                <a:cubicBezTo>
                  <a:pt x="18603" y="11892"/>
                  <a:pt x="18442" y="12588"/>
                  <a:pt x="18282" y="13284"/>
                </a:cubicBezTo>
                <a:cubicBezTo>
                  <a:pt x="17907" y="14729"/>
                  <a:pt x="17291" y="16255"/>
                  <a:pt x="16087" y="17165"/>
                </a:cubicBezTo>
                <a:cubicBezTo>
                  <a:pt x="14963" y="17995"/>
                  <a:pt x="13223" y="18289"/>
                  <a:pt x="12045" y="19119"/>
                </a:cubicBezTo>
                <a:cubicBezTo>
                  <a:pt x="12473" y="18342"/>
                  <a:pt x="12955" y="17700"/>
                  <a:pt x="13785" y="17218"/>
                </a:cubicBezTo>
                <a:cubicBezTo>
                  <a:pt x="14508" y="16790"/>
                  <a:pt x="15257" y="16469"/>
                  <a:pt x="15873" y="15907"/>
                </a:cubicBezTo>
                <a:cubicBezTo>
                  <a:pt x="16542" y="15291"/>
                  <a:pt x="17077" y="14408"/>
                  <a:pt x="17532" y="13659"/>
                </a:cubicBezTo>
                <a:cubicBezTo>
                  <a:pt x="18036" y="12864"/>
                  <a:pt x="18250" y="11859"/>
                  <a:pt x="18748" y="11060"/>
                </a:cubicBezTo>
                <a:close/>
                <a:moveTo>
                  <a:pt x="18549" y="10928"/>
                </a:moveTo>
                <a:lnTo>
                  <a:pt x="18549" y="10928"/>
                </a:lnTo>
                <a:cubicBezTo>
                  <a:pt x="18201" y="11517"/>
                  <a:pt x="18014" y="12213"/>
                  <a:pt x="17693" y="12856"/>
                </a:cubicBezTo>
                <a:cubicBezTo>
                  <a:pt x="17184" y="13899"/>
                  <a:pt x="16488" y="14863"/>
                  <a:pt x="15712" y="15719"/>
                </a:cubicBezTo>
                <a:cubicBezTo>
                  <a:pt x="15016" y="16469"/>
                  <a:pt x="13919" y="16844"/>
                  <a:pt x="13062" y="17379"/>
                </a:cubicBezTo>
                <a:cubicBezTo>
                  <a:pt x="12313" y="17861"/>
                  <a:pt x="11911" y="18798"/>
                  <a:pt x="11510" y="19547"/>
                </a:cubicBezTo>
                <a:cubicBezTo>
                  <a:pt x="11485" y="19571"/>
                  <a:pt x="11461" y="19573"/>
                  <a:pt x="11457" y="19594"/>
                </a:cubicBezTo>
                <a:lnTo>
                  <a:pt x="11457" y="19594"/>
                </a:lnTo>
                <a:cubicBezTo>
                  <a:pt x="11836" y="15557"/>
                  <a:pt x="16249" y="13818"/>
                  <a:pt x="18549" y="10928"/>
                </a:cubicBezTo>
                <a:close/>
                <a:moveTo>
                  <a:pt x="6505" y="16683"/>
                </a:moveTo>
                <a:lnTo>
                  <a:pt x="6505" y="16683"/>
                </a:lnTo>
                <a:cubicBezTo>
                  <a:pt x="7763" y="16844"/>
                  <a:pt x="8994" y="17245"/>
                  <a:pt x="10145" y="17914"/>
                </a:cubicBezTo>
                <a:cubicBezTo>
                  <a:pt x="10573" y="18450"/>
                  <a:pt x="10921" y="19065"/>
                  <a:pt x="11135" y="19788"/>
                </a:cubicBezTo>
                <a:cubicBezTo>
                  <a:pt x="9315" y="19172"/>
                  <a:pt x="8191" y="17432"/>
                  <a:pt x="6505" y="16683"/>
                </a:cubicBezTo>
                <a:close/>
                <a:moveTo>
                  <a:pt x="6772" y="20270"/>
                </a:moveTo>
                <a:cubicBezTo>
                  <a:pt x="7736" y="21581"/>
                  <a:pt x="9342" y="22384"/>
                  <a:pt x="10466" y="23535"/>
                </a:cubicBezTo>
                <a:cubicBezTo>
                  <a:pt x="9074" y="22598"/>
                  <a:pt x="7120" y="22331"/>
                  <a:pt x="6826" y="20350"/>
                </a:cubicBezTo>
                <a:cubicBezTo>
                  <a:pt x="6799" y="20323"/>
                  <a:pt x="6772" y="20296"/>
                  <a:pt x="6746" y="20270"/>
                </a:cubicBezTo>
                <a:close/>
                <a:moveTo>
                  <a:pt x="16221" y="20698"/>
                </a:moveTo>
                <a:cubicBezTo>
                  <a:pt x="15685" y="21635"/>
                  <a:pt x="14267" y="22304"/>
                  <a:pt x="13464" y="22812"/>
                </a:cubicBezTo>
                <a:cubicBezTo>
                  <a:pt x="12955" y="23187"/>
                  <a:pt x="12233" y="23615"/>
                  <a:pt x="11831" y="24177"/>
                </a:cubicBezTo>
                <a:cubicBezTo>
                  <a:pt x="12286" y="22357"/>
                  <a:pt x="14722" y="21768"/>
                  <a:pt x="16221" y="20698"/>
                </a:cubicBezTo>
                <a:close/>
                <a:moveTo>
                  <a:pt x="6692" y="20939"/>
                </a:moveTo>
                <a:cubicBezTo>
                  <a:pt x="7388" y="22893"/>
                  <a:pt x="9957" y="22866"/>
                  <a:pt x="11135" y="24445"/>
                </a:cubicBezTo>
                <a:cubicBezTo>
                  <a:pt x="9395" y="23481"/>
                  <a:pt x="6772" y="23080"/>
                  <a:pt x="6692" y="20939"/>
                </a:cubicBezTo>
                <a:close/>
                <a:moveTo>
                  <a:pt x="16194" y="21126"/>
                </a:moveTo>
                <a:cubicBezTo>
                  <a:pt x="15766" y="22304"/>
                  <a:pt x="14749" y="22919"/>
                  <a:pt x="13571" y="23455"/>
                </a:cubicBezTo>
                <a:cubicBezTo>
                  <a:pt x="12982" y="23722"/>
                  <a:pt x="12393" y="24017"/>
                  <a:pt x="11938" y="24445"/>
                </a:cubicBezTo>
                <a:cubicBezTo>
                  <a:pt x="12447" y="23562"/>
                  <a:pt x="13785" y="22919"/>
                  <a:pt x="14534" y="22411"/>
                </a:cubicBezTo>
                <a:cubicBezTo>
                  <a:pt x="15070" y="22063"/>
                  <a:pt x="15739" y="21661"/>
                  <a:pt x="16194" y="21126"/>
                </a:cubicBezTo>
                <a:close/>
                <a:moveTo>
                  <a:pt x="14048" y="0"/>
                </a:moveTo>
                <a:cubicBezTo>
                  <a:pt x="14002" y="0"/>
                  <a:pt x="13958" y="28"/>
                  <a:pt x="13946" y="88"/>
                </a:cubicBezTo>
                <a:cubicBezTo>
                  <a:pt x="13196" y="2390"/>
                  <a:pt x="11751" y="4183"/>
                  <a:pt x="10680" y="6298"/>
                </a:cubicBezTo>
                <a:cubicBezTo>
                  <a:pt x="9610" y="8466"/>
                  <a:pt x="9877" y="10795"/>
                  <a:pt x="10225" y="13096"/>
                </a:cubicBezTo>
                <a:cubicBezTo>
                  <a:pt x="10305" y="13766"/>
                  <a:pt x="10413" y="14435"/>
                  <a:pt x="10520" y="15104"/>
                </a:cubicBezTo>
                <a:cubicBezTo>
                  <a:pt x="10520" y="15131"/>
                  <a:pt x="10520" y="15157"/>
                  <a:pt x="10520" y="15157"/>
                </a:cubicBezTo>
                <a:cubicBezTo>
                  <a:pt x="10520" y="15184"/>
                  <a:pt x="10520" y="15211"/>
                  <a:pt x="10546" y="15211"/>
                </a:cubicBezTo>
                <a:cubicBezTo>
                  <a:pt x="10734" y="16469"/>
                  <a:pt x="10921" y="17727"/>
                  <a:pt x="11082" y="18985"/>
                </a:cubicBezTo>
                <a:cubicBezTo>
                  <a:pt x="10520" y="17700"/>
                  <a:pt x="9502" y="16737"/>
                  <a:pt x="8352" y="15907"/>
                </a:cubicBezTo>
                <a:cubicBezTo>
                  <a:pt x="8352" y="15880"/>
                  <a:pt x="8352" y="15853"/>
                  <a:pt x="8325" y="15853"/>
                </a:cubicBezTo>
                <a:cubicBezTo>
                  <a:pt x="8298" y="15853"/>
                  <a:pt x="8271" y="15827"/>
                  <a:pt x="8271" y="15827"/>
                </a:cubicBezTo>
                <a:cubicBezTo>
                  <a:pt x="7602" y="15345"/>
                  <a:pt x="6906" y="14890"/>
                  <a:pt x="6237" y="14461"/>
                </a:cubicBezTo>
                <a:cubicBezTo>
                  <a:pt x="5829" y="14193"/>
                  <a:pt x="5417" y="14081"/>
                  <a:pt x="5004" y="14081"/>
                </a:cubicBezTo>
                <a:cubicBezTo>
                  <a:pt x="3280" y="14081"/>
                  <a:pt x="1550" y="16040"/>
                  <a:pt x="81" y="16710"/>
                </a:cubicBezTo>
                <a:cubicBezTo>
                  <a:pt x="27" y="16737"/>
                  <a:pt x="1" y="16790"/>
                  <a:pt x="27" y="16844"/>
                </a:cubicBezTo>
                <a:cubicBezTo>
                  <a:pt x="27" y="16870"/>
                  <a:pt x="54" y="16870"/>
                  <a:pt x="54" y="16870"/>
                </a:cubicBezTo>
                <a:cubicBezTo>
                  <a:pt x="54" y="16870"/>
                  <a:pt x="54" y="16897"/>
                  <a:pt x="81" y="16897"/>
                </a:cubicBezTo>
                <a:cubicBezTo>
                  <a:pt x="81" y="16924"/>
                  <a:pt x="108" y="16924"/>
                  <a:pt x="108" y="16924"/>
                </a:cubicBezTo>
                <a:lnTo>
                  <a:pt x="135" y="16924"/>
                </a:lnTo>
                <a:cubicBezTo>
                  <a:pt x="1580" y="16924"/>
                  <a:pt x="2972" y="16656"/>
                  <a:pt x="4390" y="16576"/>
                </a:cubicBezTo>
                <a:lnTo>
                  <a:pt x="5354" y="16576"/>
                </a:lnTo>
                <a:cubicBezTo>
                  <a:pt x="7736" y="16870"/>
                  <a:pt x="8967" y="19413"/>
                  <a:pt x="11242" y="20082"/>
                </a:cubicBezTo>
                <a:cubicBezTo>
                  <a:pt x="11376" y="21367"/>
                  <a:pt x="11483" y="22679"/>
                  <a:pt x="11483" y="23990"/>
                </a:cubicBezTo>
                <a:cubicBezTo>
                  <a:pt x="11483" y="24124"/>
                  <a:pt x="11483" y="24284"/>
                  <a:pt x="11483" y="24445"/>
                </a:cubicBezTo>
                <a:cubicBezTo>
                  <a:pt x="10413" y="22545"/>
                  <a:pt x="7977" y="21715"/>
                  <a:pt x="6799" y="19895"/>
                </a:cubicBezTo>
                <a:cubicBezTo>
                  <a:pt x="6778" y="19863"/>
                  <a:pt x="6740" y="19848"/>
                  <a:pt x="6701" y="19848"/>
                </a:cubicBezTo>
                <a:cubicBezTo>
                  <a:pt x="6640" y="19848"/>
                  <a:pt x="6574" y="19884"/>
                  <a:pt x="6558" y="19948"/>
                </a:cubicBezTo>
                <a:cubicBezTo>
                  <a:pt x="6237" y="21340"/>
                  <a:pt x="6719" y="22411"/>
                  <a:pt x="7897" y="23241"/>
                </a:cubicBezTo>
                <a:cubicBezTo>
                  <a:pt x="8967" y="23990"/>
                  <a:pt x="10386" y="24177"/>
                  <a:pt x="11456" y="24954"/>
                </a:cubicBezTo>
                <a:cubicBezTo>
                  <a:pt x="11349" y="27523"/>
                  <a:pt x="10734" y="30093"/>
                  <a:pt x="10145" y="32609"/>
                </a:cubicBezTo>
                <a:cubicBezTo>
                  <a:pt x="10112" y="32690"/>
                  <a:pt x="10188" y="32751"/>
                  <a:pt x="10265" y="32751"/>
                </a:cubicBezTo>
                <a:cubicBezTo>
                  <a:pt x="10315" y="32751"/>
                  <a:pt x="10365" y="32725"/>
                  <a:pt x="10386" y="32662"/>
                </a:cubicBezTo>
                <a:cubicBezTo>
                  <a:pt x="10760" y="31003"/>
                  <a:pt x="11108" y="29343"/>
                  <a:pt x="11430" y="27684"/>
                </a:cubicBezTo>
                <a:cubicBezTo>
                  <a:pt x="11563" y="26854"/>
                  <a:pt x="11670" y="26024"/>
                  <a:pt x="11697" y="25194"/>
                </a:cubicBezTo>
                <a:cubicBezTo>
                  <a:pt x="12179" y="24017"/>
                  <a:pt x="13839" y="23669"/>
                  <a:pt x="14829" y="23080"/>
                </a:cubicBezTo>
                <a:cubicBezTo>
                  <a:pt x="15899" y="22491"/>
                  <a:pt x="16488" y="21581"/>
                  <a:pt x="16595" y="20377"/>
                </a:cubicBezTo>
                <a:cubicBezTo>
                  <a:pt x="16595" y="20350"/>
                  <a:pt x="16595" y="20350"/>
                  <a:pt x="16595" y="20323"/>
                </a:cubicBezTo>
                <a:cubicBezTo>
                  <a:pt x="16622" y="20270"/>
                  <a:pt x="16569" y="20243"/>
                  <a:pt x="16515" y="20216"/>
                </a:cubicBezTo>
                <a:lnTo>
                  <a:pt x="16462" y="20216"/>
                </a:lnTo>
                <a:cubicBezTo>
                  <a:pt x="16435" y="20216"/>
                  <a:pt x="16435" y="20243"/>
                  <a:pt x="16408" y="20243"/>
                </a:cubicBezTo>
                <a:cubicBezTo>
                  <a:pt x="15043" y="21474"/>
                  <a:pt x="12473" y="21983"/>
                  <a:pt x="11724" y="23722"/>
                </a:cubicBezTo>
                <a:cubicBezTo>
                  <a:pt x="11724" y="22571"/>
                  <a:pt x="11644" y="21447"/>
                  <a:pt x="11510" y="20323"/>
                </a:cubicBezTo>
                <a:cubicBezTo>
                  <a:pt x="11510" y="20189"/>
                  <a:pt x="11483" y="20082"/>
                  <a:pt x="11483" y="19948"/>
                </a:cubicBezTo>
                <a:cubicBezTo>
                  <a:pt x="12072" y="19172"/>
                  <a:pt x="13250" y="18824"/>
                  <a:pt x="14106" y="18450"/>
                </a:cubicBezTo>
                <a:cubicBezTo>
                  <a:pt x="15070" y="18021"/>
                  <a:pt x="16060" y="17593"/>
                  <a:pt x="16809" y="16844"/>
                </a:cubicBezTo>
                <a:cubicBezTo>
                  <a:pt x="18522" y="15157"/>
                  <a:pt x="18790" y="12160"/>
                  <a:pt x="19192" y="9938"/>
                </a:cubicBezTo>
                <a:cubicBezTo>
                  <a:pt x="19210" y="9848"/>
                  <a:pt x="19130" y="9770"/>
                  <a:pt x="19060" y="9770"/>
                </a:cubicBezTo>
                <a:cubicBezTo>
                  <a:pt x="19026" y="9770"/>
                  <a:pt x="18995" y="9788"/>
                  <a:pt x="18978" y="9831"/>
                </a:cubicBezTo>
                <a:cubicBezTo>
                  <a:pt x="18014" y="11758"/>
                  <a:pt x="15846" y="13070"/>
                  <a:pt x="14294" y="14488"/>
                </a:cubicBezTo>
                <a:cubicBezTo>
                  <a:pt x="12982" y="15693"/>
                  <a:pt x="11751" y="17138"/>
                  <a:pt x="11349" y="18851"/>
                </a:cubicBezTo>
                <a:cubicBezTo>
                  <a:pt x="11162" y="17593"/>
                  <a:pt x="10975" y="16335"/>
                  <a:pt x="10760" y="15104"/>
                </a:cubicBezTo>
                <a:cubicBezTo>
                  <a:pt x="11028" y="12534"/>
                  <a:pt x="11911" y="10233"/>
                  <a:pt x="12821" y="7877"/>
                </a:cubicBezTo>
                <a:cubicBezTo>
                  <a:pt x="13758" y="5334"/>
                  <a:pt x="14267" y="2818"/>
                  <a:pt x="14160" y="115"/>
                </a:cubicBezTo>
                <a:cubicBezTo>
                  <a:pt x="14160" y="42"/>
                  <a:pt x="14103" y="0"/>
                  <a:pt x="140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 name="Google Shape;978;p38"/>
          <p:cNvSpPr txBox="1">
            <a:spLocks noGrp="1"/>
          </p:cNvSpPr>
          <p:nvPr>
            <p:ph type="title"/>
          </p:nvPr>
        </p:nvSpPr>
        <p:spPr>
          <a:xfrm>
            <a:off x="713250" y="523025"/>
            <a:ext cx="7717500" cy="541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None/>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979" name="Google Shape;979;p38"/>
          <p:cNvSpPr txBox="1">
            <a:spLocks noGrp="1"/>
          </p:cNvSpPr>
          <p:nvPr>
            <p:ph type="subTitle" idx="1"/>
          </p:nvPr>
        </p:nvSpPr>
        <p:spPr>
          <a:xfrm>
            <a:off x="1613400" y="1323950"/>
            <a:ext cx="3573300" cy="4545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2200" b="1">
                <a:solidFill>
                  <a:schemeClr val="accent2"/>
                </a:solidFill>
                <a:latin typeface="Hammersmith One"/>
                <a:ea typeface="Hammersmith One"/>
                <a:cs typeface="Hammersmith One"/>
                <a:sym typeface="Hammersmith 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980" name="Google Shape;980;p38"/>
          <p:cNvSpPr txBox="1">
            <a:spLocks noGrp="1"/>
          </p:cNvSpPr>
          <p:nvPr>
            <p:ph type="subTitle" idx="2"/>
          </p:nvPr>
        </p:nvSpPr>
        <p:spPr>
          <a:xfrm>
            <a:off x="1613400" y="2377655"/>
            <a:ext cx="3573300" cy="4545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2200" b="1">
                <a:solidFill>
                  <a:schemeClr val="accent2"/>
                </a:solidFill>
                <a:latin typeface="Hammersmith One"/>
                <a:ea typeface="Hammersmith One"/>
                <a:cs typeface="Hammersmith One"/>
                <a:sym typeface="Hammersmith 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981" name="Google Shape;981;p38"/>
          <p:cNvSpPr txBox="1">
            <a:spLocks noGrp="1"/>
          </p:cNvSpPr>
          <p:nvPr>
            <p:ph type="subTitle" idx="3"/>
          </p:nvPr>
        </p:nvSpPr>
        <p:spPr>
          <a:xfrm>
            <a:off x="1613400" y="1791690"/>
            <a:ext cx="35733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982" name="Google Shape;982;p38"/>
          <p:cNvSpPr txBox="1">
            <a:spLocks noGrp="1"/>
          </p:cNvSpPr>
          <p:nvPr>
            <p:ph type="subTitle" idx="4"/>
          </p:nvPr>
        </p:nvSpPr>
        <p:spPr>
          <a:xfrm>
            <a:off x="1613400" y="2845395"/>
            <a:ext cx="35733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983" name="Google Shape;983;p38"/>
          <p:cNvSpPr txBox="1">
            <a:spLocks noGrp="1"/>
          </p:cNvSpPr>
          <p:nvPr>
            <p:ph type="subTitle" idx="5"/>
          </p:nvPr>
        </p:nvSpPr>
        <p:spPr>
          <a:xfrm>
            <a:off x="1613400" y="3431360"/>
            <a:ext cx="3573300" cy="4545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2200" b="1">
                <a:solidFill>
                  <a:schemeClr val="accent2"/>
                </a:solidFill>
                <a:latin typeface="Hammersmith One"/>
                <a:ea typeface="Hammersmith One"/>
                <a:cs typeface="Hammersmith One"/>
                <a:sym typeface="Hammersmith 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984" name="Google Shape;984;p38"/>
          <p:cNvSpPr txBox="1">
            <a:spLocks noGrp="1"/>
          </p:cNvSpPr>
          <p:nvPr>
            <p:ph type="subTitle" idx="6"/>
          </p:nvPr>
        </p:nvSpPr>
        <p:spPr>
          <a:xfrm>
            <a:off x="1613400" y="3899100"/>
            <a:ext cx="35733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5">
  <p:cSld name="CUSTOM_16">
    <p:spTree>
      <p:nvGrpSpPr>
        <p:cNvPr id="1" name="Shape 1201"/>
        <p:cNvGrpSpPr/>
        <p:nvPr/>
      </p:nvGrpSpPr>
      <p:grpSpPr>
        <a:xfrm>
          <a:off x="0" y="0"/>
          <a:ext cx="0" cy="0"/>
          <a:chOff x="0" y="0"/>
          <a:chExt cx="0" cy="0"/>
        </a:xfrm>
      </p:grpSpPr>
      <p:sp>
        <p:nvSpPr>
          <p:cNvPr id="1202" name="Google Shape;1202;p47"/>
          <p:cNvSpPr/>
          <p:nvPr/>
        </p:nvSpPr>
        <p:spPr>
          <a:xfrm rot="5575585">
            <a:off x="-1934287" y="-969252"/>
            <a:ext cx="4436755" cy="3714245"/>
          </a:xfrm>
          <a:custGeom>
            <a:avLst/>
            <a:gdLst/>
            <a:ahLst/>
            <a:cxnLst/>
            <a:rect l="l" t="t" r="r" b="b"/>
            <a:pathLst>
              <a:path w="61178" h="52038" extrusionOk="0">
                <a:moveTo>
                  <a:pt x="4170" y="12043"/>
                </a:moveTo>
                <a:cubicBezTo>
                  <a:pt x="7339" y="7239"/>
                  <a:pt x="14177" y="1"/>
                  <a:pt x="24184" y="5571"/>
                </a:cubicBezTo>
                <a:cubicBezTo>
                  <a:pt x="34191" y="11142"/>
                  <a:pt x="29988" y="17146"/>
                  <a:pt x="34024" y="21249"/>
                </a:cubicBezTo>
                <a:cubicBezTo>
                  <a:pt x="38061" y="25319"/>
                  <a:pt x="43198" y="25586"/>
                  <a:pt x="51103" y="27253"/>
                </a:cubicBezTo>
                <a:cubicBezTo>
                  <a:pt x="58976" y="28921"/>
                  <a:pt x="61177" y="36093"/>
                  <a:pt x="54472" y="41664"/>
                </a:cubicBezTo>
                <a:cubicBezTo>
                  <a:pt x="47801" y="47268"/>
                  <a:pt x="33758" y="52038"/>
                  <a:pt x="26819" y="46467"/>
                </a:cubicBezTo>
                <a:cubicBezTo>
                  <a:pt x="19848" y="40930"/>
                  <a:pt x="11108" y="34826"/>
                  <a:pt x="5537" y="31590"/>
                </a:cubicBezTo>
                <a:cubicBezTo>
                  <a:pt x="0" y="28388"/>
                  <a:pt x="967" y="16879"/>
                  <a:pt x="4170" y="12043"/>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3" name="Google Shape;1203;p47"/>
          <p:cNvSpPr/>
          <p:nvPr/>
        </p:nvSpPr>
        <p:spPr>
          <a:xfrm>
            <a:off x="4971452" y="887873"/>
            <a:ext cx="5492180" cy="3689245"/>
          </a:xfrm>
          <a:custGeom>
            <a:avLst/>
            <a:gdLst/>
            <a:ahLst/>
            <a:cxnLst/>
            <a:rect l="l" t="t" r="r" b="b"/>
            <a:pathLst>
              <a:path w="142469" h="136664" extrusionOk="0">
                <a:moveTo>
                  <a:pt x="97052" y="0"/>
                </a:moveTo>
                <a:cubicBezTo>
                  <a:pt x="94985" y="0"/>
                  <a:pt x="92658" y="685"/>
                  <a:pt x="89955" y="2065"/>
                </a:cubicBezTo>
                <a:cubicBezTo>
                  <a:pt x="76197" y="9104"/>
                  <a:pt x="81149" y="14564"/>
                  <a:pt x="82755" y="40634"/>
                </a:cubicBezTo>
                <a:cubicBezTo>
                  <a:pt x="85458" y="83646"/>
                  <a:pt x="12896" y="58112"/>
                  <a:pt x="4519" y="103881"/>
                </a:cubicBezTo>
                <a:cubicBezTo>
                  <a:pt x="0" y="128495"/>
                  <a:pt x="10558" y="136664"/>
                  <a:pt x="39417" y="136664"/>
                </a:cubicBezTo>
                <a:cubicBezTo>
                  <a:pt x="47997" y="136664"/>
                  <a:pt x="58195" y="135942"/>
                  <a:pt x="70095" y="134715"/>
                </a:cubicBezTo>
                <a:cubicBezTo>
                  <a:pt x="122047" y="129389"/>
                  <a:pt x="142469" y="101392"/>
                  <a:pt x="125767" y="56907"/>
                </a:cubicBezTo>
                <a:cubicBezTo>
                  <a:pt x="111706" y="19432"/>
                  <a:pt x="108060" y="0"/>
                  <a:pt x="9705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 name="Google Shape;1204;p47"/>
          <p:cNvSpPr/>
          <p:nvPr/>
        </p:nvSpPr>
        <p:spPr>
          <a:xfrm rot="-7977666">
            <a:off x="3954029" y="4656032"/>
            <a:ext cx="1233331" cy="1183416"/>
          </a:xfrm>
          <a:custGeom>
            <a:avLst/>
            <a:gdLst/>
            <a:ahLst/>
            <a:cxnLst/>
            <a:rect l="l" t="t" r="r" b="b"/>
            <a:pathLst>
              <a:path w="20582" h="19749" extrusionOk="0">
                <a:moveTo>
                  <a:pt x="15178" y="401"/>
                </a:moveTo>
                <a:cubicBezTo>
                  <a:pt x="11542" y="1"/>
                  <a:pt x="4470" y="1235"/>
                  <a:pt x="2235" y="7773"/>
                </a:cubicBezTo>
                <a:cubicBezTo>
                  <a:pt x="0" y="14311"/>
                  <a:pt x="7939" y="17947"/>
                  <a:pt x="11675" y="18848"/>
                </a:cubicBezTo>
                <a:cubicBezTo>
                  <a:pt x="15445" y="19748"/>
                  <a:pt x="20315" y="19448"/>
                  <a:pt x="20448" y="13477"/>
                </a:cubicBezTo>
                <a:cubicBezTo>
                  <a:pt x="20582" y="7506"/>
                  <a:pt x="18780" y="835"/>
                  <a:pt x="15178" y="40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 name="Google Shape;1205;p47"/>
          <p:cNvSpPr txBox="1">
            <a:spLocks noGrp="1"/>
          </p:cNvSpPr>
          <p:nvPr>
            <p:ph type="title"/>
          </p:nvPr>
        </p:nvSpPr>
        <p:spPr>
          <a:xfrm>
            <a:off x="713250" y="523025"/>
            <a:ext cx="7717500" cy="541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None/>
              <a:defRPr>
                <a:solidFill>
                  <a:schemeClr val="accent2"/>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header 1">
  <p:cSld name="Section header 1">
    <p:spTree>
      <p:nvGrpSpPr>
        <p:cNvPr id="1" name="Shape 1276"/>
        <p:cNvGrpSpPr/>
        <p:nvPr/>
      </p:nvGrpSpPr>
      <p:grpSpPr>
        <a:xfrm>
          <a:off x="0" y="0"/>
          <a:ext cx="0" cy="0"/>
          <a:chOff x="0" y="0"/>
          <a:chExt cx="0" cy="0"/>
        </a:xfrm>
      </p:grpSpPr>
      <p:sp>
        <p:nvSpPr>
          <p:cNvPr id="1277" name="Google Shape;1277;p57"/>
          <p:cNvSpPr/>
          <p:nvPr/>
        </p:nvSpPr>
        <p:spPr>
          <a:xfrm rot="-2187687">
            <a:off x="6997415" y="2824325"/>
            <a:ext cx="1938838" cy="3305612"/>
          </a:xfrm>
          <a:custGeom>
            <a:avLst/>
            <a:gdLst/>
            <a:ahLst/>
            <a:cxnLst/>
            <a:rect l="l" t="t" r="r" b="b"/>
            <a:pathLst>
              <a:path w="19210" h="32752" extrusionOk="0">
                <a:moveTo>
                  <a:pt x="14053" y="490"/>
                </a:moveTo>
                <a:lnTo>
                  <a:pt x="14053" y="490"/>
                </a:lnTo>
                <a:cubicBezTo>
                  <a:pt x="14026" y="597"/>
                  <a:pt x="13999" y="758"/>
                  <a:pt x="13972" y="918"/>
                </a:cubicBezTo>
                <a:cubicBezTo>
                  <a:pt x="13972" y="865"/>
                  <a:pt x="13972" y="838"/>
                  <a:pt x="13946" y="838"/>
                </a:cubicBezTo>
                <a:cubicBezTo>
                  <a:pt x="13972" y="731"/>
                  <a:pt x="14026" y="597"/>
                  <a:pt x="14053" y="490"/>
                </a:cubicBezTo>
                <a:close/>
                <a:moveTo>
                  <a:pt x="13651" y="1560"/>
                </a:moveTo>
                <a:lnTo>
                  <a:pt x="13651" y="1560"/>
                </a:lnTo>
                <a:cubicBezTo>
                  <a:pt x="13276" y="3862"/>
                  <a:pt x="12045" y="5923"/>
                  <a:pt x="11189" y="8038"/>
                </a:cubicBezTo>
                <a:cubicBezTo>
                  <a:pt x="10522" y="9665"/>
                  <a:pt x="10466" y="11531"/>
                  <a:pt x="10493" y="13318"/>
                </a:cubicBezTo>
                <a:lnTo>
                  <a:pt x="10493" y="13318"/>
                </a:lnTo>
                <a:cubicBezTo>
                  <a:pt x="10490" y="13217"/>
                  <a:pt x="10464" y="13118"/>
                  <a:pt x="10439" y="13043"/>
                </a:cubicBezTo>
                <a:cubicBezTo>
                  <a:pt x="10091" y="10634"/>
                  <a:pt x="9904" y="8412"/>
                  <a:pt x="11001" y="6191"/>
                </a:cubicBezTo>
                <a:cubicBezTo>
                  <a:pt x="11724" y="4772"/>
                  <a:pt x="12714" y="3541"/>
                  <a:pt x="13410" y="2123"/>
                </a:cubicBezTo>
                <a:cubicBezTo>
                  <a:pt x="13491" y="1935"/>
                  <a:pt x="13571" y="1748"/>
                  <a:pt x="13651" y="1560"/>
                </a:cubicBezTo>
                <a:close/>
                <a:moveTo>
                  <a:pt x="13972" y="945"/>
                </a:moveTo>
                <a:lnTo>
                  <a:pt x="13972" y="945"/>
                </a:lnTo>
                <a:cubicBezTo>
                  <a:pt x="13972" y="1079"/>
                  <a:pt x="13946" y="1212"/>
                  <a:pt x="13946" y="1346"/>
                </a:cubicBezTo>
                <a:cubicBezTo>
                  <a:pt x="13946" y="2524"/>
                  <a:pt x="13758" y="3702"/>
                  <a:pt x="13517" y="4853"/>
                </a:cubicBezTo>
                <a:cubicBezTo>
                  <a:pt x="12821" y="7877"/>
                  <a:pt x="11376" y="10580"/>
                  <a:pt x="10760" y="13605"/>
                </a:cubicBezTo>
                <a:cubicBezTo>
                  <a:pt x="10787" y="11357"/>
                  <a:pt x="10921" y="9189"/>
                  <a:pt x="11858" y="7074"/>
                </a:cubicBezTo>
                <a:cubicBezTo>
                  <a:pt x="12741" y="5094"/>
                  <a:pt x="13785" y="3140"/>
                  <a:pt x="13972" y="945"/>
                </a:cubicBezTo>
                <a:close/>
                <a:moveTo>
                  <a:pt x="5002" y="14350"/>
                </a:moveTo>
                <a:cubicBezTo>
                  <a:pt x="5585" y="14350"/>
                  <a:pt x="6085" y="14646"/>
                  <a:pt x="6746" y="15104"/>
                </a:cubicBezTo>
                <a:cubicBezTo>
                  <a:pt x="6879" y="15184"/>
                  <a:pt x="7013" y="15264"/>
                  <a:pt x="7147" y="15372"/>
                </a:cubicBezTo>
                <a:cubicBezTo>
                  <a:pt x="6694" y="15252"/>
                  <a:pt x="6232" y="15200"/>
                  <a:pt x="5767" y="15200"/>
                </a:cubicBezTo>
                <a:cubicBezTo>
                  <a:pt x="4364" y="15200"/>
                  <a:pt x="2927" y="15672"/>
                  <a:pt x="1580" y="16174"/>
                </a:cubicBezTo>
                <a:cubicBezTo>
                  <a:pt x="2329" y="15666"/>
                  <a:pt x="3025" y="15077"/>
                  <a:pt x="3855" y="14676"/>
                </a:cubicBezTo>
                <a:cubicBezTo>
                  <a:pt x="4297" y="14450"/>
                  <a:pt x="4663" y="14350"/>
                  <a:pt x="5002" y="14350"/>
                </a:cubicBezTo>
                <a:close/>
                <a:moveTo>
                  <a:pt x="5753" y="15432"/>
                </a:moveTo>
                <a:cubicBezTo>
                  <a:pt x="6514" y="15432"/>
                  <a:pt x="7262" y="15581"/>
                  <a:pt x="7977" y="15960"/>
                </a:cubicBezTo>
                <a:cubicBezTo>
                  <a:pt x="8619" y="16389"/>
                  <a:pt x="9208" y="16870"/>
                  <a:pt x="9743" y="17406"/>
                </a:cubicBezTo>
                <a:cubicBezTo>
                  <a:pt x="8352" y="16737"/>
                  <a:pt x="6906" y="16389"/>
                  <a:pt x="5381" y="16335"/>
                </a:cubicBezTo>
                <a:lnTo>
                  <a:pt x="4765" y="16335"/>
                </a:lnTo>
                <a:cubicBezTo>
                  <a:pt x="3828" y="16335"/>
                  <a:pt x="2918" y="16469"/>
                  <a:pt x="1981" y="16576"/>
                </a:cubicBezTo>
                <a:cubicBezTo>
                  <a:pt x="1633" y="16603"/>
                  <a:pt x="1312" y="16629"/>
                  <a:pt x="964" y="16656"/>
                </a:cubicBezTo>
                <a:cubicBezTo>
                  <a:pt x="2489" y="16094"/>
                  <a:pt x="4149" y="15432"/>
                  <a:pt x="5753" y="15432"/>
                </a:cubicBezTo>
                <a:close/>
                <a:moveTo>
                  <a:pt x="18748" y="11060"/>
                </a:moveTo>
                <a:cubicBezTo>
                  <a:pt x="18737" y="11089"/>
                  <a:pt x="18737" y="11129"/>
                  <a:pt x="18737" y="11169"/>
                </a:cubicBezTo>
                <a:cubicBezTo>
                  <a:pt x="18603" y="11892"/>
                  <a:pt x="18442" y="12588"/>
                  <a:pt x="18282" y="13284"/>
                </a:cubicBezTo>
                <a:cubicBezTo>
                  <a:pt x="17907" y="14729"/>
                  <a:pt x="17291" y="16255"/>
                  <a:pt x="16087" y="17165"/>
                </a:cubicBezTo>
                <a:cubicBezTo>
                  <a:pt x="14963" y="17995"/>
                  <a:pt x="13223" y="18289"/>
                  <a:pt x="12045" y="19119"/>
                </a:cubicBezTo>
                <a:cubicBezTo>
                  <a:pt x="12473" y="18342"/>
                  <a:pt x="12955" y="17700"/>
                  <a:pt x="13785" y="17218"/>
                </a:cubicBezTo>
                <a:cubicBezTo>
                  <a:pt x="14508" y="16790"/>
                  <a:pt x="15257" y="16469"/>
                  <a:pt x="15873" y="15907"/>
                </a:cubicBezTo>
                <a:cubicBezTo>
                  <a:pt x="16542" y="15291"/>
                  <a:pt x="17077" y="14408"/>
                  <a:pt x="17532" y="13659"/>
                </a:cubicBezTo>
                <a:cubicBezTo>
                  <a:pt x="18036" y="12864"/>
                  <a:pt x="18250" y="11859"/>
                  <a:pt x="18748" y="11060"/>
                </a:cubicBezTo>
                <a:close/>
                <a:moveTo>
                  <a:pt x="18549" y="10928"/>
                </a:moveTo>
                <a:lnTo>
                  <a:pt x="18549" y="10928"/>
                </a:lnTo>
                <a:cubicBezTo>
                  <a:pt x="18201" y="11517"/>
                  <a:pt x="18014" y="12213"/>
                  <a:pt x="17693" y="12856"/>
                </a:cubicBezTo>
                <a:cubicBezTo>
                  <a:pt x="17184" y="13899"/>
                  <a:pt x="16488" y="14863"/>
                  <a:pt x="15712" y="15719"/>
                </a:cubicBezTo>
                <a:cubicBezTo>
                  <a:pt x="15016" y="16469"/>
                  <a:pt x="13919" y="16844"/>
                  <a:pt x="13062" y="17379"/>
                </a:cubicBezTo>
                <a:cubicBezTo>
                  <a:pt x="12313" y="17861"/>
                  <a:pt x="11911" y="18798"/>
                  <a:pt x="11510" y="19547"/>
                </a:cubicBezTo>
                <a:cubicBezTo>
                  <a:pt x="11485" y="19571"/>
                  <a:pt x="11461" y="19573"/>
                  <a:pt x="11457" y="19594"/>
                </a:cubicBezTo>
                <a:lnTo>
                  <a:pt x="11457" y="19594"/>
                </a:lnTo>
                <a:cubicBezTo>
                  <a:pt x="11836" y="15557"/>
                  <a:pt x="16249" y="13818"/>
                  <a:pt x="18549" y="10928"/>
                </a:cubicBezTo>
                <a:close/>
                <a:moveTo>
                  <a:pt x="6505" y="16683"/>
                </a:moveTo>
                <a:lnTo>
                  <a:pt x="6505" y="16683"/>
                </a:lnTo>
                <a:cubicBezTo>
                  <a:pt x="7763" y="16844"/>
                  <a:pt x="8994" y="17245"/>
                  <a:pt x="10145" y="17914"/>
                </a:cubicBezTo>
                <a:cubicBezTo>
                  <a:pt x="10573" y="18450"/>
                  <a:pt x="10921" y="19065"/>
                  <a:pt x="11135" y="19788"/>
                </a:cubicBezTo>
                <a:cubicBezTo>
                  <a:pt x="9315" y="19172"/>
                  <a:pt x="8191" y="17432"/>
                  <a:pt x="6505" y="16683"/>
                </a:cubicBezTo>
                <a:close/>
                <a:moveTo>
                  <a:pt x="6772" y="20270"/>
                </a:moveTo>
                <a:cubicBezTo>
                  <a:pt x="7736" y="21581"/>
                  <a:pt x="9342" y="22384"/>
                  <a:pt x="10466" y="23535"/>
                </a:cubicBezTo>
                <a:cubicBezTo>
                  <a:pt x="9074" y="22598"/>
                  <a:pt x="7120" y="22331"/>
                  <a:pt x="6826" y="20350"/>
                </a:cubicBezTo>
                <a:cubicBezTo>
                  <a:pt x="6799" y="20323"/>
                  <a:pt x="6772" y="20296"/>
                  <a:pt x="6746" y="20270"/>
                </a:cubicBezTo>
                <a:close/>
                <a:moveTo>
                  <a:pt x="16221" y="20698"/>
                </a:moveTo>
                <a:cubicBezTo>
                  <a:pt x="15685" y="21635"/>
                  <a:pt x="14267" y="22304"/>
                  <a:pt x="13464" y="22812"/>
                </a:cubicBezTo>
                <a:cubicBezTo>
                  <a:pt x="12955" y="23187"/>
                  <a:pt x="12233" y="23615"/>
                  <a:pt x="11831" y="24177"/>
                </a:cubicBezTo>
                <a:cubicBezTo>
                  <a:pt x="12286" y="22357"/>
                  <a:pt x="14722" y="21768"/>
                  <a:pt x="16221" y="20698"/>
                </a:cubicBezTo>
                <a:close/>
                <a:moveTo>
                  <a:pt x="6692" y="20939"/>
                </a:moveTo>
                <a:cubicBezTo>
                  <a:pt x="7388" y="22893"/>
                  <a:pt x="9957" y="22866"/>
                  <a:pt x="11135" y="24445"/>
                </a:cubicBezTo>
                <a:cubicBezTo>
                  <a:pt x="9395" y="23481"/>
                  <a:pt x="6772" y="23080"/>
                  <a:pt x="6692" y="20939"/>
                </a:cubicBezTo>
                <a:close/>
                <a:moveTo>
                  <a:pt x="16194" y="21126"/>
                </a:moveTo>
                <a:cubicBezTo>
                  <a:pt x="15766" y="22304"/>
                  <a:pt x="14749" y="22919"/>
                  <a:pt x="13571" y="23455"/>
                </a:cubicBezTo>
                <a:cubicBezTo>
                  <a:pt x="12982" y="23722"/>
                  <a:pt x="12393" y="24017"/>
                  <a:pt x="11938" y="24445"/>
                </a:cubicBezTo>
                <a:cubicBezTo>
                  <a:pt x="12447" y="23562"/>
                  <a:pt x="13785" y="22919"/>
                  <a:pt x="14534" y="22411"/>
                </a:cubicBezTo>
                <a:cubicBezTo>
                  <a:pt x="15070" y="22063"/>
                  <a:pt x="15739" y="21661"/>
                  <a:pt x="16194" y="21126"/>
                </a:cubicBezTo>
                <a:close/>
                <a:moveTo>
                  <a:pt x="14048" y="0"/>
                </a:moveTo>
                <a:cubicBezTo>
                  <a:pt x="14002" y="0"/>
                  <a:pt x="13958" y="28"/>
                  <a:pt x="13946" y="88"/>
                </a:cubicBezTo>
                <a:cubicBezTo>
                  <a:pt x="13196" y="2390"/>
                  <a:pt x="11751" y="4183"/>
                  <a:pt x="10680" y="6298"/>
                </a:cubicBezTo>
                <a:cubicBezTo>
                  <a:pt x="9610" y="8466"/>
                  <a:pt x="9877" y="10795"/>
                  <a:pt x="10225" y="13096"/>
                </a:cubicBezTo>
                <a:cubicBezTo>
                  <a:pt x="10305" y="13766"/>
                  <a:pt x="10413" y="14435"/>
                  <a:pt x="10520" y="15104"/>
                </a:cubicBezTo>
                <a:cubicBezTo>
                  <a:pt x="10520" y="15131"/>
                  <a:pt x="10520" y="15157"/>
                  <a:pt x="10520" y="15157"/>
                </a:cubicBezTo>
                <a:cubicBezTo>
                  <a:pt x="10520" y="15184"/>
                  <a:pt x="10520" y="15211"/>
                  <a:pt x="10546" y="15211"/>
                </a:cubicBezTo>
                <a:cubicBezTo>
                  <a:pt x="10734" y="16469"/>
                  <a:pt x="10921" y="17727"/>
                  <a:pt x="11082" y="18985"/>
                </a:cubicBezTo>
                <a:cubicBezTo>
                  <a:pt x="10520" y="17700"/>
                  <a:pt x="9502" y="16737"/>
                  <a:pt x="8352" y="15907"/>
                </a:cubicBezTo>
                <a:cubicBezTo>
                  <a:pt x="8352" y="15880"/>
                  <a:pt x="8352" y="15853"/>
                  <a:pt x="8325" y="15853"/>
                </a:cubicBezTo>
                <a:cubicBezTo>
                  <a:pt x="8298" y="15853"/>
                  <a:pt x="8271" y="15827"/>
                  <a:pt x="8271" y="15827"/>
                </a:cubicBezTo>
                <a:cubicBezTo>
                  <a:pt x="7602" y="15345"/>
                  <a:pt x="6906" y="14890"/>
                  <a:pt x="6237" y="14461"/>
                </a:cubicBezTo>
                <a:cubicBezTo>
                  <a:pt x="5829" y="14193"/>
                  <a:pt x="5417" y="14081"/>
                  <a:pt x="5004" y="14081"/>
                </a:cubicBezTo>
                <a:cubicBezTo>
                  <a:pt x="3280" y="14081"/>
                  <a:pt x="1550" y="16040"/>
                  <a:pt x="81" y="16710"/>
                </a:cubicBezTo>
                <a:cubicBezTo>
                  <a:pt x="27" y="16737"/>
                  <a:pt x="1" y="16790"/>
                  <a:pt x="27" y="16844"/>
                </a:cubicBezTo>
                <a:cubicBezTo>
                  <a:pt x="27" y="16870"/>
                  <a:pt x="54" y="16870"/>
                  <a:pt x="54" y="16870"/>
                </a:cubicBezTo>
                <a:cubicBezTo>
                  <a:pt x="54" y="16870"/>
                  <a:pt x="54" y="16897"/>
                  <a:pt x="81" y="16897"/>
                </a:cubicBezTo>
                <a:cubicBezTo>
                  <a:pt x="81" y="16924"/>
                  <a:pt x="108" y="16924"/>
                  <a:pt x="108" y="16924"/>
                </a:cubicBezTo>
                <a:lnTo>
                  <a:pt x="135" y="16924"/>
                </a:lnTo>
                <a:cubicBezTo>
                  <a:pt x="1580" y="16924"/>
                  <a:pt x="2972" y="16656"/>
                  <a:pt x="4390" y="16576"/>
                </a:cubicBezTo>
                <a:lnTo>
                  <a:pt x="5354" y="16576"/>
                </a:lnTo>
                <a:cubicBezTo>
                  <a:pt x="7736" y="16870"/>
                  <a:pt x="8967" y="19413"/>
                  <a:pt x="11242" y="20082"/>
                </a:cubicBezTo>
                <a:cubicBezTo>
                  <a:pt x="11376" y="21367"/>
                  <a:pt x="11483" y="22679"/>
                  <a:pt x="11483" y="23990"/>
                </a:cubicBezTo>
                <a:cubicBezTo>
                  <a:pt x="11483" y="24124"/>
                  <a:pt x="11483" y="24284"/>
                  <a:pt x="11483" y="24445"/>
                </a:cubicBezTo>
                <a:cubicBezTo>
                  <a:pt x="10413" y="22545"/>
                  <a:pt x="7977" y="21715"/>
                  <a:pt x="6799" y="19895"/>
                </a:cubicBezTo>
                <a:cubicBezTo>
                  <a:pt x="6778" y="19863"/>
                  <a:pt x="6740" y="19848"/>
                  <a:pt x="6701" y="19848"/>
                </a:cubicBezTo>
                <a:cubicBezTo>
                  <a:pt x="6640" y="19848"/>
                  <a:pt x="6574" y="19884"/>
                  <a:pt x="6558" y="19948"/>
                </a:cubicBezTo>
                <a:cubicBezTo>
                  <a:pt x="6237" y="21340"/>
                  <a:pt x="6719" y="22411"/>
                  <a:pt x="7897" y="23241"/>
                </a:cubicBezTo>
                <a:cubicBezTo>
                  <a:pt x="8967" y="23990"/>
                  <a:pt x="10386" y="24177"/>
                  <a:pt x="11456" y="24954"/>
                </a:cubicBezTo>
                <a:cubicBezTo>
                  <a:pt x="11349" y="27523"/>
                  <a:pt x="10734" y="30093"/>
                  <a:pt x="10145" y="32609"/>
                </a:cubicBezTo>
                <a:cubicBezTo>
                  <a:pt x="10112" y="32690"/>
                  <a:pt x="10188" y="32751"/>
                  <a:pt x="10265" y="32751"/>
                </a:cubicBezTo>
                <a:cubicBezTo>
                  <a:pt x="10315" y="32751"/>
                  <a:pt x="10365" y="32725"/>
                  <a:pt x="10386" y="32662"/>
                </a:cubicBezTo>
                <a:cubicBezTo>
                  <a:pt x="10760" y="31003"/>
                  <a:pt x="11108" y="29343"/>
                  <a:pt x="11430" y="27684"/>
                </a:cubicBezTo>
                <a:cubicBezTo>
                  <a:pt x="11563" y="26854"/>
                  <a:pt x="11670" y="26024"/>
                  <a:pt x="11697" y="25194"/>
                </a:cubicBezTo>
                <a:cubicBezTo>
                  <a:pt x="12179" y="24017"/>
                  <a:pt x="13839" y="23669"/>
                  <a:pt x="14829" y="23080"/>
                </a:cubicBezTo>
                <a:cubicBezTo>
                  <a:pt x="15899" y="22491"/>
                  <a:pt x="16488" y="21581"/>
                  <a:pt x="16595" y="20377"/>
                </a:cubicBezTo>
                <a:cubicBezTo>
                  <a:pt x="16595" y="20350"/>
                  <a:pt x="16595" y="20350"/>
                  <a:pt x="16595" y="20323"/>
                </a:cubicBezTo>
                <a:cubicBezTo>
                  <a:pt x="16622" y="20270"/>
                  <a:pt x="16569" y="20243"/>
                  <a:pt x="16515" y="20216"/>
                </a:cubicBezTo>
                <a:lnTo>
                  <a:pt x="16462" y="20216"/>
                </a:lnTo>
                <a:cubicBezTo>
                  <a:pt x="16435" y="20216"/>
                  <a:pt x="16435" y="20243"/>
                  <a:pt x="16408" y="20243"/>
                </a:cubicBezTo>
                <a:cubicBezTo>
                  <a:pt x="15043" y="21474"/>
                  <a:pt x="12473" y="21983"/>
                  <a:pt x="11724" y="23722"/>
                </a:cubicBezTo>
                <a:cubicBezTo>
                  <a:pt x="11724" y="22571"/>
                  <a:pt x="11644" y="21447"/>
                  <a:pt x="11510" y="20323"/>
                </a:cubicBezTo>
                <a:cubicBezTo>
                  <a:pt x="11510" y="20189"/>
                  <a:pt x="11483" y="20082"/>
                  <a:pt x="11483" y="19948"/>
                </a:cubicBezTo>
                <a:cubicBezTo>
                  <a:pt x="12072" y="19172"/>
                  <a:pt x="13250" y="18824"/>
                  <a:pt x="14106" y="18450"/>
                </a:cubicBezTo>
                <a:cubicBezTo>
                  <a:pt x="15070" y="18021"/>
                  <a:pt x="16060" y="17593"/>
                  <a:pt x="16809" y="16844"/>
                </a:cubicBezTo>
                <a:cubicBezTo>
                  <a:pt x="18522" y="15157"/>
                  <a:pt x="18790" y="12160"/>
                  <a:pt x="19192" y="9938"/>
                </a:cubicBezTo>
                <a:cubicBezTo>
                  <a:pt x="19210" y="9848"/>
                  <a:pt x="19130" y="9770"/>
                  <a:pt x="19060" y="9770"/>
                </a:cubicBezTo>
                <a:cubicBezTo>
                  <a:pt x="19026" y="9770"/>
                  <a:pt x="18995" y="9788"/>
                  <a:pt x="18978" y="9831"/>
                </a:cubicBezTo>
                <a:cubicBezTo>
                  <a:pt x="18014" y="11758"/>
                  <a:pt x="15846" y="13070"/>
                  <a:pt x="14294" y="14488"/>
                </a:cubicBezTo>
                <a:cubicBezTo>
                  <a:pt x="12982" y="15693"/>
                  <a:pt x="11751" y="17138"/>
                  <a:pt x="11349" y="18851"/>
                </a:cubicBezTo>
                <a:cubicBezTo>
                  <a:pt x="11162" y="17593"/>
                  <a:pt x="10975" y="16335"/>
                  <a:pt x="10760" y="15104"/>
                </a:cubicBezTo>
                <a:cubicBezTo>
                  <a:pt x="11028" y="12534"/>
                  <a:pt x="11911" y="10233"/>
                  <a:pt x="12821" y="7877"/>
                </a:cubicBezTo>
                <a:cubicBezTo>
                  <a:pt x="13758" y="5334"/>
                  <a:pt x="14267" y="2818"/>
                  <a:pt x="14160" y="115"/>
                </a:cubicBezTo>
                <a:cubicBezTo>
                  <a:pt x="14160" y="42"/>
                  <a:pt x="14103" y="0"/>
                  <a:pt x="140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8" name="Google Shape;1278;p57"/>
          <p:cNvSpPr/>
          <p:nvPr/>
        </p:nvSpPr>
        <p:spPr>
          <a:xfrm rot="1855510">
            <a:off x="2523490" y="193756"/>
            <a:ext cx="4979106" cy="4104445"/>
          </a:xfrm>
          <a:custGeom>
            <a:avLst/>
            <a:gdLst/>
            <a:ahLst/>
            <a:cxnLst/>
            <a:rect l="l" t="t" r="r" b="b"/>
            <a:pathLst>
              <a:path w="59243" h="48836" extrusionOk="0">
                <a:moveTo>
                  <a:pt x="27153" y="9007"/>
                </a:moveTo>
                <a:cubicBezTo>
                  <a:pt x="33591" y="9007"/>
                  <a:pt x="31990" y="9240"/>
                  <a:pt x="38094" y="5071"/>
                </a:cubicBezTo>
                <a:cubicBezTo>
                  <a:pt x="44232" y="901"/>
                  <a:pt x="51737" y="0"/>
                  <a:pt x="55473" y="5071"/>
                </a:cubicBezTo>
                <a:cubicBezTo>
                  <a:pt x="59243" y="10108"/>
                  <a:pt x="46800" y="16346"/>
                  <a:pt x="46767" y="22483"/>
                </a:cubicBezTo>
                <a:cubicBezTo>
                  <a:pt x="46734" y="28621"/>
                  <a:pt x="48768" y="48835"/>
                  <a:pt x="28354" y="48835"/>
                </a:cubicBezTo>
                <a:cubicBezTo>
                  <a:pt x="7939" y="48835"/>
                  <a:pt x="0" y="22583"/>
                  <a:pt x="8973" y="14011"/>
                </a:cubicBezTo>
                <a:cubicBezTo>
                  <a:pt x="17946" y="5471"/>
                  <a:pt x="20715" y="9007"/>
                  <a:pt x="27153" y="9007"/>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9" name="Google Shape;1279;p57"/>
          <p:cNvSpPr/>
          <p:nvPr/>
        </p:nvSpPr>
        <p:spPr>
          <a:xfrm rot="10800000" flipH="1">
            <a:off x="242450" y="2888462"/>
            <a:ext cx="1774800" cy="17748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80" name="Google Shape;1280;p57"/>
          <p:cNvGrpSpPr/>
          <p:nvPr/>
        </p:nvGrpSpPr>
        <p:grpSpPr>
          <a:xfrm rot="10800000" flipH="1">
            <a:off x="955516" y="2266845"/>
            <a:ext cx="1696762" cy="1688828"/>
            <a:chOff x="2414491" y="671177"/>
            <a:chExt cx="1830972" cy="1822411"/>
          </a:xfrm>
        </p:grpSpPr>
        <p:sp>
          <p:nvSpPr>
            <p:cNvPr id="1281" name="Google Shape;1281;p57"/>
            <p:cNvSpPr/>
            <p:nvPr/>
          </p:nvSpPr>
          <p:spPr>
            <a:xfrm>
              <a:off x="2414491" y="671177"/>
              <a:ext cx="1830972" cy="1822391"/>
            </a:xfrm>
            <a:custGeom>
              <a:avLst/>
              <a:gdLst/>
              <a:ahLst/>
              <a:cxnLst/>
              <a:rect l="l" t="t" r="r" b="b"/>
              <a:pathLst>
                <a:path w="45663" h="45449" extrusionOk="0">
                  <a:moveTo>
                    <a:pt x="10947" y="4979"/>
                  </a:moveTo>
                  <a:lnTo>
                    <a:pt x="15605" y="7656"/>
                  </a:lnTo>
                  <a:lnTo>
                    <a:pt x="15605" y="13062"/>
                  </a:lnTo>
                  <a:lnTo>
                    <a:pt x="10947" y="15766"/>
                  </a:lnTo>
                  <a:lnTo>
                    <a:pt x="6263" y="13062"/>
                  </a:lnTo>
                  <a:lnTo>
                    <a:pt x="6263" y="7656"/>
                  </a:lnTo>
                  <a:lnTo>
                    <a:pt x="10947" y="4979"/>
                  </a:lnTo>
                  <a:close/>
                  <a:moveTo>
                    <a:pt x="20449" y="4979"/>
                  </a:moveTo>
                  <a:lnTo>
                    <a:pt x="25133" y="7656"/>
                  </a:lnTo>
                  <a:lnTo>
                    <a:pt x="25133" y="13062"/>
                  </a:lnTo>
                  <a:lnTo>
                    <a:pt x="20449" y="15766"/>
                  </a:lnTo>
                  <a:lnTo>
                    <a:pt x="15792" y="13062"/>
                  </a:lnTo>
                  <a:lnTo>
                    <a:pt x="15792" y="7656"/>
                  </a:lnTo>
                  <a:lnTo>
                    <a:pt x="20449" y="4979"/>
                  </a:lnTo>
                  <a:close/>
                  <a:moveTo>
                    <a:pt x="29978" y="4979"/>
                  </a:moveTo>
                  <a:lnTo>
                    <a:pt x="34635" y="7656"/>
                  </a:lnTo>
                  <a:lnTo>
                    <a:pt x="34635" y="13062"/>
                  </a:lnTo>
                  <a:lnTo>
                    <a:pt x="29978" y="15766"/>
                  </a:lnTo>
                  <a:lnTo>
                    <a:pt x="25294" y="13062"/>
                  </a:lnTo>
                  <a:lnTo>
                    <a:pt x="25294" y="7656"/>
                  </a:lnTo>
                  <a:lnTo>
                    <a:pt x="29978" y="4979"/>
                  </a:lnTo>
                  <a:close/>
                  <a:moveTo>
                    <a:pt x="6183" y="13196"/>
                  </a:moveTo>
                  <a:lnTo>
                    <a:pt x="10867" y="15899"/>
                  </a:lnTo>
                  <a:lnTo>
                    <a:pt x="10867" y="21306"/>
                  </a:lnTo>
                  <a:lnTo>
                    <a:pt x="6183" y="23983"/>
                  </a:lnTo>
                  <a:lnTo>
                    <a:pt x="1526" y="21306"/>
                  </a:lnTo>
                  <a:lnTo>
                    <a:pt x="1526" y="15899"/>
                  </a:lnTo>
                  <a:lnTo>
                    <a:pt x="6183" y="13196"/>
                  </a:lnTo>
                  <a:close/>
                  <a:moveTo>
                    <a:pt x="15712" y="13196"/>
                  </a:moveTo>
                  <a:lnTo>
                    <a:pt x="20369" y="15899"/>
                  </a:lnTo>
                  <a:lnTo>
                    <a:pt x="20369" y="21306"/>
                  </a:lnTo>
                  <a:lnTo>
                    <a:pt x="15712" y="23983"/>
                  </a:lnTo>
                  <a:lnTo>
                    <a:pt x="11028" y="21306"/>
                  </a:lnTo>
                  <a:lnTo>
                    <a:pt x="11028" y="15899"/>
                  </a:lnTo>
                  <a:lnTo>
                    <a:pt x="15712" y="13196"/>
                  </a:lnTo>
                  <a:close/>
                  <a:moveTo>
                    <a:pt x="25213" y="13196"/>
                  </a:moveTo>
                  <a:lnTo>
                    <a:pt x="29871" y="15899"/>
                  </a:lnTo>
                  <a:lnTo>
                    <a:pt x="29871" y="21306"/>
                  </a:lnTo>
                  <a:lnTo>
                    <a:pt x="25213" y="23983"/>
                  </a:lnTo>
                  <a:lnTo>
                    <a:pt x="20529" y="21306"/>
                  </a:lnTo>
                  <a:lnTo>
                    <a:pt x="20529" y="15899"/>
                  </a:lnTo>
                  <a:lnTo>
                    <a:pt x="25213" y="13196"/>
                  </a:lnTo>
                  <a:close/>
                  <a:moveTo>
                    <a:pt x="34715" y="13196"/>
                  </a:moveTo>
                  <a:lnTo>
                    <a:pt x="39399" y="15899"/>
                  </a:lnTo>
                  <a:lnTo>
                    <a:pt x="39399" y="21306"/>
                  </a:lnTo>
                  <a:lnTo>
                    <a:pt x="34715" y="23983"/>
                  </a:lnTo>
                  <a:lnTo>
                    <a:pt x="30058" y="21306"/>
                  </a:lnTo>
                  <a:lnTo>
                    <a:pt x="30058" y="15899"/>
                  </a:lnTo>
                  <a:lnTo>
                    <a:pt x="34715" y="13196"/>
                  </a:lnTo>
                  <a:close/>
                  <a:moveTo>
                    <a:pt x="10947" y="21440"/>
                  </a:moveTo>
                  <a:lnTo>
                    <a:pt x="15605" y="24143"/>
                  </a:lnTo>
                  <a:lnTo>
                    <a:pt x="15605" y="29523"/>
                  </a:lnTo>
                  <a:lnTo>
                    <a:pt x="10947" y="32226"/>
                  </a:lnTo>
                  <a:lnTo>
                    <a:pt x="6263" y="29523"/>
                  </a:lnTo>
                  <a:lnTo>
                    <a:pt x="6263" y="24143"/>
                  </a:lnTo>
                  <a:lnTo>
                    <a:pt x="10947" y="21440"/>
                  </a:lnTo>
                  <a:close/>
                  <a:moveTo>
                    <a:pt x="20449" y="21440"/>
                  </a:moveTo>
                  <a:lnTo>
                    <a:pt x="25133" y="24143"/>
                  </a:lnTo>
                  <a:lnTo>
                    <a:pt x="25133" y="29523"/>
                  </a:lnTo>
                  <a:lnTo>
                    <a:pt x="20449" y="32226"/>
                  </a:lnTo>
                  <a:lnTo>
                    <a:pt x="15792" y="29523"/>
                  </a:lnTo>
                  <a:lnTo>
                    <a:pt x="15792" y="24143"/>
                  </a:lnTo>
                  <a:lnTo>
                    <a:pt x="20449" y="21440"/>
                  </a:lnTo>
                  <a:close/>
                  <a:moveTo>
                    <a:pt x="29978" y="21440"/>
                  </a:moveTo>
                  <a:lnTo>
                    <a:pt x="34635" y="24143"/>
                  </a:lnTo>
                  <a:lnTo>
                    <a:pt x="34635" y="29523"/>
                  </a:lnTo>
                  <a:lnTo>
                    <a:pt x="29978" y="32226"/>
                  </a:lnTo>
                  <a:lnTo>
                    <a:pt x="25294" y="29523"/>
                  </a:lnTo>
                  <a:lnTo>
                    <a:pt x="25294" y="24143"/>
                  </a:lnTo>
                  <a:lnTo>
                    <a:pt x="29978" y="21440"/>
                  </a:lnTo>
                  <a:close/>
                  <a:moveTo>
                    <a:pt x="39480" y="21440"/>
                  </a:moveTo>
                  <a:lnTo>
                    <a:pt x="44137" y="24143"/>
                  </a:lnTo>
                  <a:lnTo>
                    <a:pt x="44137" y="29523"/>
                  </a:lnTo>
                  <a:lnTo>
                    <a:pt x="39480" y="32226"/>
                  </a:lnTo>
                  <a:lnTo>
                    <a:pt x="34796" y="29523"/>
                  </a:lnTo>
                  <a:lnTo>
                    <a:pt x="34796" y="24143"/>
                  </a:lnTo>
                  <a:lnTo>
                    <a:pt x="39480" y="21440"/>
                  </a:lnTo>
                  <a:close/>
                  <a:moveTo>
                    <a:pt x="15712" y="29684"/>
                  </a:moveTo>
                  <a:lnTo>
                    <a:pt x="20369" y="32387"/>
                  </a:lnTo>
                  <a:lnTo>
                    <a:pt x="20369" y="37767"/>
                  </a:lnTo>
                  <a:lnTo>
                    <a:pt x="15712" y="40470"/>
                  </a:lnTo>
                  <a:lnTo>
                    <a:pt x="11028" y="37767"/>
                  </a:lnTo>
                  <a:lnTo>
                    <a:pt x="11028" y="32387"/>
                  </a:lnTo>
                  <a:lnTo>
                    <a:pt x="15712" y="29684"/>
                  </a:lnTo>
                  <a:close/>
                  <a:moveTo>
                    <a:pt x="25213" y="29684"/>
                  </a:moveTo>
                  <a:lnTo>
                    <a:pt x="29871" y="32387"/>
                  </a:lnTo>
                  <a:lnTo>
                    <a:pt x="29871" y="37767"/>
                  </a:lnTo>
                  <a:lnTo>
                    <a:pt x="25213" y="40470"/>
                  </a:lnTo>
                  <a:lnTo>
                    <a:pt x="20529" y="37767"/>
                  </a:lnTo>
                  <a:lnTo>
                    <a:pt x="20529" y="32387"/>
                  </a:lnTo>
                  <a:lnTo>
                    <a:pt x="25213" y="29684"/>
                  </a:lnTo>
                  <a:close/>
                  <a:moveTo>
                    <a:pt x="34715" y="29684"/>
                  </a:moveTo>
                  <a:lnTo>
                    <a:pt x="39399" y="32387"/>
                  </a:lnTo>
                  <a:lnTo>
                    <a:pt x="39399" y="37767"/>
                  </a:lnTo>
                  <a:lnTo>
                    <a:pt x="34715" y="40470"/>
                  </a:lnTo>
                  <a:lnTo>
                    <a:pt x="30058" y="37767"/>
                  </a:lnTo>
                  <a:lnTo>
                    <a:pt x="30058" y="32387"/>
                  </a:lnTo>
                  <a:lnTo>
                    <a:pt x="34715" y="29684"/>
                  </a:lnTo>
                  <a:close/>
                  <a:moveTo>
                    <a:pt x="20369" y="1"/>
                  </a:moveTo>
                  <a:lnTo>
                    <a:pt x="20369" y="4818"/>
                  </a:lnTo>
                  <a:lnTo>
                    <a:pt x="15712" y="7522"/>
                  </a:lnTo>
                  <a:lnTo>
                    <a:pt x="11028" y="4818"/>
                  </a:lnTo>
                  <a:lnTo>
                    <a:pt x="11028" y="3159"/>
                  </a:lnTo>
                  <a:cubicBezTo>
                    <a:pt x="10974" y="3186"/>
                    <a:pt x="10921" y="3239"/>
                    <a:pt x="10867" y="3266"/>
                  </a:cubicBezTo>
                  <a:lnTo>
                    <a:pt x="10867" y="4818"/>
                  </a:lnTo>
                  <a:lnTo>
                    <a:pt x="6183" y="7522"/>
                  </a:lnTo>
                  <a:lnTo>
                    <a:pt x="5915" y="7361"/>
                  </a:lnTo>
                  <a:cubicBezTo>
                    <a:pt x="5889" y="7415"/>
                    <a:pt x="5835" y="7442"/>
                    <a:pt x="5808" y="7495"/>
                  </a:cubicBezTo>
                  <a:lnTo>
                    <a:pt x="6103" y="7656"/>
                  </a:lnTo>
                  <a:lnTo>
                    <a:pt x="6103" y="13062"/>
                  </a:lnTo>
                  <a:lnTo>
                    <a:pt x="1419" y="15766"/>
                  </a:lnTo>
                  <a:lnTo>
                    <a:pt x="1124" y="15578"/>
                  </a:lnTo>
                  <a:cubicBezTo>
                    <a:pt x="1124" y="15632"/>
                    <a:pt x="1098" y="15685"/>
                    <a:pt x="1071" y="15739"/>
                  </a:cubicBezTo>
                  <a:lnTo>
                    <a:pt x="1338" y="15899"/>
                  </a:lnTo>
                  <a:lnTo>
                    <a:pt x="1338" y="21306"/>
                  </a:lnTo>
                  <a:lnTo>
                    <a:pt x="0" y="22082"/>
                  </a:lnTo>
                  <a:cubicBezTo>
                    <a:pt x="0" y="22136"/>
                    <a:pt x="0" y="22216"/>
                    <a:pt x="0" y="22270"/>
                  </a:cubicBezTo>
                  <a:lnTo>
                    <a:pt x="1419" y="21440"/>
                  </a:lnTo>
                  <a:lnTo>
                    <a:pt x="6103" y="24143"/>
                  </a:lnTo>
                  <a:lnTo>
                    <a:pt x="6103" y="29523"/>
                  </a:lnTo>
                  <a:lnTo>
                    <a:pt x="1927" y="31932"/>
                  </a:lnTo>
                  <a:cubicBezTo>
                    <a:pt x="1954" y="31986"/>
                    <a:pt x="1981" y="32039"/>
                    <a:pt x="2008" y="32093"/>
                  </a:cubicBezTo>
                  <a:lnTo>
                    <a:pt x="6183" y="29684"/>
                  </a:lnTo>
                  <a:lnTo>
                    <a:pt x="10867" y="32387"/>
                  </a:lnTo>
                  <a:lnTo>
                    <a:pt x="10867" y="37767"/>
                  </a:lnTo>
                  <a:lnTo>
                    <a:pt x="7548" y="39694"/>
                  </a:lnTo>
                  <a:cubicBezTo>
                    <a:pt x="7575" y="39721"/>
                    <a:pt x="7628" y="39774"/>
                    <a:pt x="7682" y="39801"/>
                  </a:cubicBezTo>
                  <a:lnTo>
                    <a:pt x="10947" y="37928"/>
                  </a:lnTo>
                  <a:lnTo>
                    <a:pt x="15605" y="40631"/>
                  </a:lnTo>
                  <a:lnTo>
                    <a:pt x="15605" y="44405"/>
                  </a:lnTo>
                  <a:cubicBezTo>
                    <a:pt x="15658" y="44405"/>
                    <a:pt x="15738" y="44432"/>
                    <a:pt x="15792" y="44458"/>
                  </a:cubicBezTo>
                  <a:lnTo>
                    <a:pt x="15792" y="40631"/>
                  </a:lnTo>
                  <a:lnTo>
                    <a:pt x="20449" y="37928"/>
                  </a:lnTo>
                  <a:lnTo>
                    <a:pt x="25133" y="40631"/>
                  </a:lnTo>
                  <a:lnTo>
                    <a:pt x="25133" y="45449"/>
                  </a:lnTo>
                  <a:cubicBezTo>
                    <a:pt x="25187" y="45449"/>
                    <a:pt x="25240" y="45449"/>
                    <a:pt x="25294" y="45422"/>
                  </a:cubicBezTo>
                  <a:lnTo>
                    <a:pt x="25294" y="40631"/>
                  </a:lnTo>
                  <a:lnTo>
                    <a:pt x="29978" y="37928"/>
                  </a:lnTo>
                  <a:lnTo>
                    <a:pt x="34635" y="40631"/>
                  </a:lnTo>
                  <a:lnTo>
                    <a:pt x="34635" y="42290"/>
                  </a:lnTo>
                  <a:cubicBezTo>
                    <a:pt x="34688" y="42237"/>
                    <a:pt x="34742" y="42210"/>
                    <a:pt x="34796" y="42183"/>
                  </a:cubicBezTo>
                  <a:lnTo>
                    <a:pt x="34796" y="40631"/>
                  </a:lnTo>
                  <a:lnTo>
                    <a:pt x="39480" y="37928"/>
                  </a:lnTo>
                  <a:lnTo>
                    <a:pt x="39747" y="38088"/>
                  </a:lnTo>
                  <a:cubicBezTo>
                    <a:pt x="39774" y="38035"/>
                    <a:pt x="39827" y="37981"/>
                    <a:pt x="39854" y="37954"/>
                  </a:cubicBezTo>
                  <a:lnTo>
                    <a:pt x="39560" y="37767"/>
                  </a:lnTo>
                  <a:lnTo>
                    <a:pt x="39560" y="32387"/>
                  </a:lnTo>
                  <a:lnTo>
                    <a:pt x="44244" y="29684"/>
                  </a:lnTo>
                  <a:lnTo>
                    <a:pt x="44538" y="29871"/>
                  </a:lnTo>
                  <a:cubicBezTo>
                    <a:pt x="44565" y="29791"/>
                    <a:pt x="44565" y="29737"/>
                    <a:pt x="44592" y="29684"/>
                  </a:cubicBezTo>
                  <a:lnTo>
                    <a:pt x="44324" y="29523"/>
                  </a:lnTo>
                  <a:lnTo>
                    <a:pt x="44324" y="24143"/>
                  </a:lnTo>
                  <a:lnTo>
                    <a:pt x="45662" y="23367"/>
                  </a:lnTo>
                  <a:cubicBezTo>
                    <a:pt x="45662" y="23314"/>
                    <a:pt x="45662" y="23233"/>
                    <a:pt x="45662" y="23153"/>
                  </a:cubicBezTo>
                  <a:lnTo>
                    <a:pt x="44244" y="23983"/>
                  </a:lnTo>
                  <a:lnTo>
                    <a:pt x="39560" y="21306"/>
                  </a:lnTo>
                  <a:lnTo>
                    <a:pt x="39560" y="15899"/>
                  </a:lnTo>
                  <a:lnTo>
                    <a:pt x="43735" y="13491"/>
                  </a:lnTo>
                  <a:cubicBezTo>
                    <a:pt x="43709" y="13437"/>
                    <a:pt x="43682" y="13383"/>
                    <a:pt x="43655" y="13330"/>
                  </a:cubicBezTo>
                  <a:lnTo>
                    <a:pt x="39480" y="15766"/>
                  </a:lnTo>
                  <a:lnTo>
                    <a:pt x="34796" y="13062"/>
                  </a:lnTo>
                  <a:lnTo>
                    <a:pt x="34796" y="7656"/>
                  </a:lnTo>
                  <a:lnTo>
                    <a:pt x="38114" y="5755"/>
                  </a:lnTo>
                  <a:cubicBezTo>
                    <a:pt x="38088" y="5702"/>
                    <a:pt x="38034" y="5675"/>
                    <a:pt x="37981" y="5621"/>
                  </a:cubicBezTo>
                  <a:lnTo>
                    <a:pt x="34715" y="7522"/>
                  </a:lnTo>
                  <a:lnTo>
                    <a:pt x="30058" y="4818"/>
                  </a:lnTo>
                  <a:lnTo>
                    <a:pt x="30058" y="1045"/>
                  </a:lnTo>
                  <a:cubicBezTo>
                    <a:pt x="30004" y="1018"/>
                    <a:pt x="29951" y="1018"/>
                    <a:pt x="29871" y="991"/>
                  </a:cubicBezTo>
                  <a:lnTo>
                    <a:pt x="29871" y="4818"/>
                  </a:lnTo>
                  <a:lnTo>
                    <a:pt x="25213" y="7522"/>
                  </a:lnTo>
                  <a:lnTo>
                    <a:pt x="20529" y="4818"/>
                  </a:lnTo>
                  <a:lnTo>
                    <a:pt x="2052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2" name="Google Shape;1282;p57"/>
            <p:cNvSpPr/>
            <p:nvPr/>
          </p:nvSpPr>
          <p:spPr>
            <a:xfrm>
              <a:off x="2796545" y="833253"/>
              <a:ext cx="9704" cy="7538"/>
            </a:xfrm>
            <a:custGeom>
              <a:avLst/>
              <a:gdLst/>
              <a:ahLst/>
              <a:cxnLst/>
              <a:rect l="l" t="t" r="r" b="b"/>
              <a:pathLst>
                <a:path w="242" h="188" extrusionOk="0">
                  <a:moveTo>
                    <a:pt x="161" y="0"/>
                  </a:moveTo>
                  <a:cubicBezTo>
                    <a:pt x="108" y="27"/>
                    <a:pt x="54" y="81"/>
                    <a:pt x="1" y="107"/>
                  </a:cubicBezTo>
                  <a:lnTo>
                    <a:pt x="161" y="188"/>
                  </a:lnTo>
                  <a:lnTo>
                    <a:pt x="242" y="54"/>
                  </a:lnTo>
                  <a:lnTo>
                    <a:pt x="16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3" name="Google Shape;1283;p57"/>
            <p:cNvSpPr/>
            <p:nvPr/>
          </p:nvSpPr>
          <p:spPr>
            <a:xfrm>
              <a:off x="2899597" y="677633"/>
              <a:ext cx="287659" cy="242590"/>
            </a:xfrm>
            <a:custGeom>
              <a:avLst/>
              <a:gdLst/>
              <a:ahLst/>
              <a:cxnLst/>
              <a:rect l="l" t="t" r="r" b="b"/>
              <a:pathLst>
                <a:path w="7174" h="6050" extrusionOk="0">
                  <a:moveTo>
                    <a:pt x="7173" y="0"/>
                  </a:moveTo>
                  <a:lnTo>
                    <a:pt x="7173" y="0"/>
                  </a:lnTo>
                  <a:cubicBezTo>
                    <a:pt x="7013" y="27"/>
                    <a:pt x="6852" y="54"/>
                    <a:pt x="6692" y="81"/>
                  </a:cubicBezTo>
                  <a:lnTo>
                    <a:pt x="3667" y="1794"/>
                  </a:lnTo>
                  <a:lnTo>
                    <a:pt x="3667" y="830"/>
                  </a:lnTo>
                  <a:cubicBezTo>
                    <a:pt x="3614" y="857"/>
                    <a:pt x="3560" y="857"/>
                    <a:pt x="3507" y="884"/>
                  </a:cubicBezTo>
                  <a:lnTo>
                    <a:pt x="3507" y="1794"/>
                  </a:lnTo>
                  <a:lnTo>
                    <a:pt x="2516" y="1231"/>
                  </a:lnTo>
                  <a:cubicBezTo>
                    <a:pt x="2463" y="1258"/>
                    <a:pt x="2382" y="1285"/>
                    <a:pt x="2329" y="1312"/>
                  </a:cubicBezTo>
                  <a:lnTo>
                    <a:pt x="3426" y="1954"/>
                  </a:lnTo>
                  <a:lnTo>
                    <a:pt x="0" y="3935"/>
                  </a:lnTo>
                  <a:lnTo>
                    <a:pt x="81" y="4069"/>
                  </a:lnTo>
                  <a:lnTo>
                    <a:pt x="3507" y="2115"/>
                  </a:lnTo>
                  <a:lnTo>
                    <a:pt x="3507" y="6049"/>
                  </a:lnTo>
                  <a:lnTo>
                    <a:pt x="3667" y="6049"/>
                  </a:lnTo>
                  <a:lnTo>
                    <a:pt x="3667" y="2115"/>
                  </a:lnTo>
                  <a:lnTo>
                    <a:pt x="7093" y="4069"/>
                  </a:lnTo>
                  <a:lnTo>
                    <a:pt x="7173" y="3935"/>
                  </a:lnTo>
                  <a:lnTo>
                    <a:pt x="3774" y="1954"/>
                  </a:lnTo>
                  <a:lnTo>
                    <a:pt x="717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4" name="Google Shape;1284;p57"/>
            <p:cNvSpPr/>
            <p:nvPr/>
          </p:nvSpPr>
          <p:spPr>
            <a:xfrm>
              <a:off x="3280608" y="671177"/>
              <a:ext cx="288742" cy="249046"/>
            </a:xfrm>
            <a:custGeom>
              <a:avLst/>
              <a:gdLst/>
              <a:ahLst/>
              <a:cxnLst/>
              <a:rect l="l" t="t" r="r" b="b"/>
              <a:pathLst>
                <a:path w="7201" h="6211" extrusionOk="0">
                  <a:moveTo>
                    <a:pt x="107" y="1"/>
                  </a:moveTo>
                  <a:lnTo>
                    <a:pt x="0" y="134"/>
                  </a:lnTo>
                  <a:lnTo>
                    <a:pt x="3426" y="2115"/>
                  </a:lnTo>
                  <a:lnTo>
                    <a:pt x="0" y="4096"/>
                  </a:lnTo>
                  <a:lnTo>
                    <a:pt x="107" y="4230"/>
                  </a:lnTo>
                  <a:lnTo>
                    <a:pt x="3506" y="2276"/>
                  </a:lnTo>
                  <a:lnTo>
                    <a:pt x="3506" y="6210"/>
                  </a:lnTo>
                  <a:lnTo>
                    <a:pt x="3694" y="6210"/>
                  </a:lnTo>
                  <a:lnTo>
                    <a:pt x="3694" y="2276"/>
                  </a:lnTo>
                  <a:lnTo>
                    <a:pt x="7093" y="4230"/>
                  </a:lnTo>
                  <a:lnTo>
                    <a:pt x="7200" y="4096"/>
                  </a:lnTo>
                  <a:lnTo>
                    <a:pt x="3774" y="2115"/>
                  </a:lnTo>
                  <a:lnTo>
                    <a:pt x="6558" y="509"/>
                  </a:lnTo>
                  <a:cubicBezTo>
                    <a:pt x="6477" y="482"/>
                    <a:pt x="6397" y="456"/>
                    <a:pt x="6317" y="456"/>
                  </a:cubicBezTo>
                  <a:lnTo>
                    <a:pt x="3694" y="1955"/>
                  </a:lnTo>
                  <a:lnTo>
                    <a:pt x="3694" y="1"/>
                  </a:lnTo>
                  <a:lnTo>
                    <a:pt x="3506" y="1"/>
                  </a:lnTo>
                  <a:lnTo>
                    <a:pt x="3506" y="1955"/>
                  </a:lnTo>
                  <a:lnTo>
                    <a:pt x="10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5" name="Google Shape;1285;p57"/>
            <p:cNvSpPr/>
            <p:nvPr/>
          </p:nvSpPr>
          <p:spPr>
            <a:xfrm>
              <a:off x="3662662" y="776354"/>
              <a:ext cx="109506" cy="64437"/>
            </a:xfrm>
            <a:custGeom>
              <a:avLst/>
              <a:gdLst/>
              <a:ahLst/>
              <a:cxnLst/>
              <a:rect l="l" t="t" r="r" b="b"/>
              <a:pathLst>
                <a:path w="2731" h="1607" extrusionOk="0">
                  <a:moveTo>
                    <a:pt x="2543" y="1"/>
                  </a:moveTo>
                  <a:lnTo>
                    <a:pt x="1" y="1473"/>
                  </a:lnTo>
                  <a:lnTo>
                    <a:pt x="81" y="1607"/>
                  </a:lnTo>
                  <a:lnTo>
                    <a:pt x="2731" y="81"/>
                  </a:lnTo>
                  <a:cubicBezTo>
                    <a:pt x="2677" y="54"/>
                    <a:pt x="2597" y="27"/>
                    <a:pt x="254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6" name="Google Shape;1286;p57"/>
            <p:cNvSpPr/>
            <p:nvPr/>
          </p:nvSpPr>
          <p:spPr>
            <a:xfrm>
              <a:off x="3803246" y="797847"/>
              <a:ext cx="6496" cy="122378"/>
            </a:xfrm>
            <a:custGeom>
              <a:avLst/>
              <a:gdLst/>
              <a:ahLst/>
              <a:cxnLst/>
              <a:rect l="l" t="t" r="r" b="b"/>
              <a:pathLst>
                <a:path w="162" h="3052" extrusionOk="0">
                  <a:moveTo>
                    <a:pt x="1" y="0"/>
                  </a:moveTo>
                  <a:lnTo>
                    <a:pt x="1" y="3051"/>
                  </a:lnTo>
                  <a:lnTo>
                    <a:pt x="162" y="3051"/>
                  </a:lnTo>
                  <a:lnTo>
                    <a:pt x="162" y="107"/>
                  </a:lnTo>
                  <a:cubicBezTo>
                    <a:pt x="108" y="54"/>
                    <a:pt x="54" y="27"/>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7" name="Google Shape;1287;p57"/>
            <p:cNvSpPr/>
            <p:nvPr/>
          </p:nvSpPr>
          <p:spPr>
            <a:xfrm>
              <a:off x="2475641" y="1246463"/>
              <a:ext cx="2205" cy="4331"/>
            </a:xfrm>
            <a:custGeom>
              <a:avLst/>
              <a:gdLst/>
              <a:ahLst/>
              <a:cxnLst/>
              <a:rect l="l" t="t" r="r" b="b"/>
              <a:pathLst>
                <a:path w="55" h="108" extrusionOk="0">
                  <a:moveTo>
                    <a:pt x="54" y="0"/>
                  </a:moveTo>
                  <a:cubicBezTo>
                    <a:pt x="28" y="27"/>
                    <a:pt x="28" y="54"/>
                    <a:pt x="1" y="107"/>
                  </a:cubicBezTo>
                  <a:lnTo>
                    <a:pt x="54" y="107"/>
                  </a:lnTo>
                  <a:lnTo>
                    <a:pt x="5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8" name="Google Shape;1288;p57"/>
            <p:cNvSpPr/>
            <p:nvPr/>
          </p:nvSpPr>
          <p:spPr>
            <a:xfrm>
              <a:off x="2616265" y="1006036"/>
              <a:ext cx="2165" cy="2205"/>
            </a:xfrm>
            <a:custGeom>
              <a:avLst/>
              <a:gdLst/>
              <a:ahLst/>
              <a:cxnLst/>
              <a:rect l="l" t="t" r="r" b="b"/>
              <a:pathLst>
                <a:path w="54" h="55" extrusionOk="0">
                  <a:moveTo>
                    <a:pt x="54" y="1"/>
                  </a:moveTo>
                  <a:cubicBezTo>
                    <a:pt x="27" y="27"/>
                    <a:pt x="27" y="27"/>
                    <a:pt x="0" y="54"/>
                  </a:cubicBezTo>
                  <a:lnTo>
                    <a:pt x="54" y="27"/>
                  </a:lnTo>
                  <a:lnTo>
                    <a:pt x="5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9" name="Google Shape;1289;p57"/>
            <p:cNvSpPr/>
            <p:nvPr/>
          </p:nvSpPr>
          <p:spPr>
            <a:xfrm>
              <a:off x="2535748" y="1119794"/>
              <a:ext cx="82681" cy="51565"/>
            </a:xfrm>
            <a:custGeom>
              <a:avLst/>
              <a:gdLst/>
              <a:ahLst/>
              <a:cxnLst/>
              <a:rect l="l" t="t" r="r" b="b"/>
              <a:pathLst>
                <a:path w="2062" h="1286" extrusionOk="0">
                  <a:moveTo>
                    <a:pt x="81" y="1"/>
                  </a:moveTo>
                  <a:cubicBezTo>
                    <a:pt x="54" y="54"/>
                    <a:pt x="27" y="108"/>
                    <a:pt x="1" y="135"/>
                  </a:cubicBezTo>
                  <a:lnTo>
                    <a:pt x="1981" y="1285"/>
                  </a:lnTo>
                  <a:lnTo>
                    <a:pt x="2062" y="1125"/>
                  </a:lnTo>
                  <a:lnTo>
                    <a:pt x="8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0" name="Google Shape;1290;p57"/>
            <p:cNvSpPr/>
            <p:nvPr/>
          </p:nvSpPr>
          <p:spPr>
            <a:xfrm>
              <a:off x="2711778" y="921268"/>
              <a:ext cx="287659" cy="329521"/>
            </a:xfrm>
            <a:custGeom>
              <a:avLst/>
              <a:gdLst/>
              <a:ahLst/>
              <a:cxnLst/>
              <a:rect l="l" t="t" r="r" b="b"/>
              <a:pathLst>
                <a:path w="7174" h="8218" extrusionOk="0">
                  <a:moveTo>
                    <a:pt x="3507" y="0"/>
                  </a:moveTo>
                  <a:lnTo>
                    <a:pt x="3507" y="3961"/>
                  </a:lnTo>
                  <a:lnTo>
                    <a:pt x="81" y="1981"/>
                  </a:lnTo>
                  <a:lnTo>
                    <a:pt x="0" y="2141"/>
                  </a:lnTo>
                  <a:lnTo>
                    <a:pt x="3426" y="4095"/>
                  </a:lnTo>
                  <a:lnTo>
                    <a:pt x="0" y="6076"/>
                  </a:lnTo>
                  <a:lnTo>
                    <a:pt x="81" y="6236"/>
                  </a:lnTo>
                  <a:lnTo>
                    <a:pt x="3507" y="4256"/>
                  </a:lnTo>
                  <a:lnTo>
                    <a:pt x="3507" y="8217"/>
                  </a:lnTo>
                  <a:lnTo>
                    <a:pt x="3667" y="8217"/>
                  </a:lnTo>
                  <a:lnTo>
                    <a:pt x="3667" y="4256"/>
                  </a:lnTo>
                  <a:lnTo>
                    <a:pt x="7093" y="6236"/>
                  </a:lnTo>
                  <a:lnTo>
                    <a:pt x="7173" y="6076"/>
                  </a:lnTo>
                  <a:lnTo>
                    <a:pt x="3774" y="4095"/>
                  </a:lnTo>
                  <a:lnTo>
                    <a:pt x="7173" y="2141"/>
                  </a:lnTo>
                  <a:lnTo>
                    <a:pt x="7093" y="1981"/>
                  </a:lnTo>
                  <a:lnTo>
                    <a:pt x="3667" y="3961"/>
                  </a:lnTo>
                  <a:lnTo>
                    <a:pt x="366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1" name="Google Shape;1291;p57"/>
            <p:cNvSpPr/>
            <p:nvPr/>
          </p:nvSpPr>
          <p:spPr>
            <a:xfrm>
              <a:off x="3092789" y="921268"/>
              <a:ext cx="288742" cy="328439"/>
            </a:xfrm>
            <a:custGeom>
              <a:avLst/>
              <a:gdLst/>
              <a:ahLst/>
              <a:cxnLst/>
              <a:rect l="l" t="t" r="r" b="b"/>
              <a:pathLst>
                <a:path w="7201" h="8191" extrusionOk="0">
                  <a:moveTo>
                    <a:pt x="3506" y="0"/>
                  </a:moveTo>
                  <a:lnTo>
                    <a:pt x="3506" y="3961"/>
                  </a:lnTo>
                  <a:lnTo>
                    <a:pt x="80" y="1981"/>
                  </a:lnTo>
                  <a:lnTo>
                    <a:pt x="0" y="2141"/>
                  </a:lnTo>
                  <a:lnTo>
                    <a:pt x="3426" y="4095"/>
                  </a:lnTo>
                  <a:lnTo>
                    <a:pt x="0" y="6076"/>
                  </a:lnTo>
                  <a:lnTo>
                    <a:pt x="80" y="6236"/>
                  </a:lnTo>
                  <a:lnTo>
                    <a:pt x="3506" y="4256"/>
                  </a:lnTo>
                  <a:lnTo>
                    <a:pt x="3506" y="8190"/>
                  </a:lnTo>
                  <a:lnTo>
                    <a:pt x="3694" y="8190"/>
                  </a:lnTo>
                  <a:lnTo>
                    <a:pt x="3694" y="4256"/>
                  </a:lnTo>
                  <a:lnTo>
                    <a:pt x="7093" y="6236"/>
                  </a:lnTo>
                  <a:lnTo>
                    <a:pt x="7200" y="6076"/>
                  </a:lnTo>
                  <a:lnTo>
                    <a:pt x="3774" y="4095"/>
                  </a:lnTo>
                  <a:lnTo>
                    <a:pt x="7200" y="2141"/>
                  </a:lnTo>
                  <a:lnTo>
                    <a:pt x="7093" y="1981"/>
                  </a:lnTo>
                  <a:lnTo>
                    <a:pt x="3694" y="3961"/>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2" name="Google Shape;1292;p57"/>
            <p:cNvSpPr/>
            <p:nvPr/>
          </p:nvSpPr>
          <p:spPr>
            <a:xfrm>
              <a:off x="3474843" y="921268"/>
              <a:ext cx="287659" cy="328439"/>
            </a:xfrm>
            <a:custGeom>
              <a:avLst/>
              <a:gdLst/>
              <a:ahLst/>
              <a:cxnLst/>
              <a:rect l="l" t="t" r="r" b="b"/>
              <a:pathLst>
                <a:path w="7174" h="8191" extrusionOk="0">
                  <a:moveTo>
                    <a:pt x="3507" y="0"/>
                  </a:moveTo>
                  <a:lnTo>
                    <a:pt x="3480" y="3961"/>
                  </a:lnTo>
                  <a:lnTo>
                    <a:pt x="81" y="1981"/>
                  </a:lnTo>
                  <a:lnTo>
                    <a:pt x="1" y="2141"/>
                  </a:lnTo>
                  <a:lnTo>
                    <a:pt x="3400" y="4095"/>
                  </a:lnTo>
                  <a:lnTo>
                    <a:pt x="1" y="6076"/>
                  </a:lnTo>
                  <a:lnTo>
                    <a:pt x="81" y="6236"/>
                  </a:lnTo>
                  <a:lnTo>
                    <a:pt x="3480" y="4256"/>
                  </a:lnTo>
                  <a:lnTo>
                    <a:pt x="3480" y="8190"/>
                  </a:lnTo>
                  <a:lnTo>
                    <a:pt x="3668" y="8190"/>
                  </a:lnTo>
                  <a:lnTo>
                    <a:pt x="3668" y="4256"/>
                  </a:lnTo>
                  <a:lnTo>
                    <a:pt x="7094" y="6236"/>
                  </a:lnTo>
                  <a:lnTo>
                    <a:pt x="7174" y="6076"/>
                  </a:lnTo>
                  <a:lnTo>
                    <a:pt x="3748" y="4095"/>
                  </a:lnTo>
                  <a:lnTo>
                    <a:pt x="7174" y="2141"/>
                  </a:lnTo>
                  <a:lnTo>
                    <a:pt x="7094" y="1981"/>
                  </a:lnTo>
                  <a:lnTo>
                    <a:pt x="3668" y="3961"/>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3" name="Google Shape;1293;p57"/>
            <p:cNvSpPr/>
            <p:nvPr/>
          </p:nvSpPr>
          <p:spPr>
            <a:xfrm>
              <a:off x="3855854" y="953467"/>
              <a:ext cx="287659" cy="296240"/>
            </a:xfrm>
            <a:custGeom>
              <a:avLst/>
              <a:gdLst/>
              <a:ahLst/>
              <a:cxnLst/>
              <a:rect l="l" t="t" r="r" b="b"/>
              <a:pathLst>
                <a:path w="7174" h="7388" extrusionOk="0">
                  <a:moveTo>
                    <a:pt x="3507" y="0"/>
                  </a:moveTo>
                  <a:lnTo>
                    <a:pt x="3507" y="3158"/>
                  </a:lnTo>
                  <a:lnTo>
                    <a:pt x="81" y="1178"/>
                  </a:lnTo>
                  <a:lnTo>
                    <a:pt x="0" y="1312"/>
                  </a:lnTo>
                  <a:lnTo>
                    <a:pt x="3426" y="3292"/>
                  </a:lnTo>
                  <a:lnTo>
                    <a:pt x="0" y="5273"/>
                  </a:lnTo>
                  <a:lnTo>
                    <a:pt x="81" y="5433"/>
                  </a:lnTo>
                  <a:lnTo>
                    <a:pt x="3507" y="3453"/>
                  </a:lnTo>
                  <a:lnTo>
                    <a:pt x="3507" y="7387"/>
                  </a:lnTo>
                  <a:lnTo>
                    <a:pt x="3667" y="7387"/>
                  </a:lnTo>
                  <a:lnTo>
                    <a:pt x="3667" y="3453"/>
                  </a:lnTo>
                  <a:lnTo>
                    <a:pt x="7093" y="5407"/>
                  </a:lnTo>
                  <a:lnTo>
                    <a:pt x="7174" y="5273"/>
                  </a:lnTo>
                  <a:lnTo>
                    <a:pt x="3748" y="3292"/>
                  </a:lnTo>
                  <a:lnTo>
                    <a:pt x="5434" y="2329"/>
                  </a:lnTo>
                  <a:cubicBezTo>
                    <a:pt x="5380" y="2302"/>
                    <a:pt x="5354" y="2248"/>
                    <a:pt x="5327" y="2195"/>
                  </a:cubicBezTo>
                  <a:lnTo>
                    <a:pt x="3667" y="3158"/>
                  </a:lnTo>
                  <a:lnTo>
                    <a:pt x="3667" y="187"/>
                  </a:lnTo>
                  <a:cubicBezTo>
                    <a:pt x="3614" y="134"/>
                    <a:pt x="3560" y="80"/>
                    <a:pt x="350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4" name="Google Shape;1294;p57"/>
            <p:cNvSpPr/>
            <p:nvPr/>
          </p:nvSpPr>
          <p:spPr>
            <a:xfrm>
              <a:off x="2417699" y="1498640"/>
              <a:ext cx="7538" cy="9704"/>
            </a:xfrm>
            <a:custGeom>
              <a:avLst/>
              <a:gdLst/>
              <a:ahLst/>
              <a:cxnLst/>
              <a:rect l="l" t="t" r="r" b="b"/>
              <a:pathLst>
                <a:path w="188" h="242" extrusionOk="0">
                  <a:moveTo>
                    <a:pt x="1" y="1"/>
                  </a:moveTo>
                  <a:cubicBezTo>
                    <a:pt x="1" y="54"/>
                    <a:pt x="1" y="135"/>
                    <a:pt x="1" y="188"/>
                  </a:cubicBezTo>
                  <a:lnTo>
                    <a:pt x="108" y="242"/>
                  </a:lnTo>
                  <a:lnTo>
                    <a:pt x="188" y="108"/>
                  </a:lnTo>
                  <a:lnTo>
                    <a:pt x="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5" name="Google Shape;1295;p57"/>
            <p:cNvSpPr/>
            <p:nvPr/>
          </p:nvSpPr>
          <p:spPr>
            <a:xfrm>
              <a:off x="2518586" y="1259335"/>
              <a:ext cx="287659" cy="328439"/>
            </a:xfrm>
            <a:custGeom>
              <a:avLst/>
              <a:gdLst/>
              <a:ahLst/>
              <a:cxnLst/>
              <a:rect l="l" t="t" r="r" b="b"/>
              <a:pathLst>
                <a:path w="7174" h="8191" extrusionOk="0">
                  <a:moveTo>
                    <a:pt x="3507" y="0"/>
                  </a:moveTo>
                  <a:lnTo>
                    <a:pt x="3507" y="3935"/>
                  </a:lnTo>
                  <a:lnTo>
                    <a:pt x="81" y="1981"/>
                  </a:lnTo>
                  <a:lnTo>
                    <a:pt x="0" y="2115"/>
                  </a:lnTo>
                  <a:lnTo>
                    <a:pt x="3426" y="4095"/>
                  </a:lnTo>
                  <a:lnTo>
                    <a:pt x="0" y="6076"/>
                  </a:lnTo>
                  <a:lnTo>
                    <a:pt x="81" y="6210"/>
                  </a:lnTo>
                  <a:lnTo>
                    <a:pt x="3507" y="4229"/>
                  </a:lnTo>
                  <a:lnTo>
                    <a:pt x="3507" y="8191"/>
                  </a:lnTo>
                  <a:lnTo>
                    <a:pt x="3667" y="8191"/>
                  </a:lnTo>
                  <a:lnTo>
                    <a:pt x="3667" y="4229"/>
                  </a:lnTo>
                  <a:lnTo>
                    <a:pt x="7093" y="6210"/>
                  </a:lnTo>
                  <a:lnTo>
                    <a:pt x="7174" y="6076"/>
                  </a:lnTo>
                  <a:lnTo>
                    <a:pt x="3748" y="4095"/>
                  </a:lnTo>
                  <a:lnTo>
                    <a:pt x="7174" y="2115"/>
                  </a:lnTo>
                  <a:lnTo>
                    <a:pt x="7093" y="1981"/>
                  </a:lnTo>
                  <a:lnTo>
                    <a:pt x="3667" y="3935"/>
                  </a:lnTo>
                  <a:lnTo>
                    <a:pt x="366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6" name="Google Shape;1296;p57"/>
            <p:cNvSpPr/>
            <p:nvPr/>
          </p:nvSpPr>
          <p:spPr>
            <a:xfrm>
              <a:off x="2899597" y="1259335"/>
              <a:ext cx="287659" cy="328439"/>
            </a:xfrm>
            <a:custGeom>
              <a:avLst/>
              <a:gdLst/>
              <a:ahLst/>
              <a:cxnLst/>
              <a:rect l="l" t="t" r="r" b="b"/>
              <a:pathLst>
                <a:path w="7174" h="8191" extrusionOk="0">
                  <a:moveTo>
                    <a:pt x="3507" y="0"/>
                  </a:moveTo>
                  <a:lnTo>
                    <a:pt x="3507" y="3935"/>
                  </a:lnTo>
                  <a:lnTo>
                    <a:pt x="81" y="1954"/>
                  </a:lnTo>
                  <a:lnTo>
                    <a:pt x="0" y="2115"/>
                  </a:lnTo>
                  <a:lnTo>
                    <a:pt x="3426" y="4095"/>
                  </a:lnTo>
                  <a:lnTo>
                    <a:pt x="0" y="6049"/>
                  </a:lnTo>
                  <a:lnTo>
                    <a:pt x="81" y="6210"/>
                  </a:lnTo>
                  <a:lnTo>
                    <a:pt x="3507" y="4229"/>
                  </a:lnTo>
                  <a:lnTo>
                    <a:pt x="3507" y="8191"/>
                  </a:lnTo>
                  <a:lnTo>
                    <a:pt x="3667" y="8191"/>
                  </a:lnTo>
                  <a:lnTo>
                    <a:pt x="3667" y="4229"/>
                  </a:lnTo>
                  <a:lnTo>
                    <a:pt x="7093" y="6210"/>
                  </a:lnTo>
                  <a:lnTo>
                    <a:pt x="7173" y="6049"/>
                  </a:lnTo>
                  <a:lnTo>
                    <a:pt x="3774" y="4095"/>
                  </a:lnTo>
                  <a:lnTo>
                    <a:pt x="7173" y="2115"/>
                  </a:lnTo>
                  <a:lnTo>
                    <a:pt x="7093" y="1954"/>
                  </a:lnTo>
                  <a:lnTo>
                    <a:pt x="3667" y="3935"/>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7" name="Google Shape;1297;p57"/>
            <p:cNvSpPr/>
            <p:nvPr/>
          </p:nvSpPr>
          <p:spPr>
            <a:xfrm>
              <a:off x="3280608" y="1259335"/>
              <a:ext cx="288742" cy="328439"/>
            </a:xfrm>
            <a:custGeom>
              <a:avLst/>
              <a:gdLst/>
              <a:ahLst/>
              <a:cxnLst/>
              <a:rect l="l" t="t" r="r" b="b"/>
              <a:pathLst>
                <a:path w="7201" h="8191" extrusionOk="0">
                  <a:moveTo>
                    <a:pt x="3506" y="0"/>
                  </a:moveTo>
                  <a:lnTo>
                    <a:pt x="3506" y="3935"/>
                  </a:lnTo>
                  <a:lnTo>
                    <a:pt x="107" y="1954"/>
                  </a:lnTo>
                  <a:lnTo>
                    <a:pt x="0" y="2115"/>
                  </a:lnTo>
                  <a:lnTo>
                    <a:pt x="3426" y="4095"/>
                  </a:lnTo>
                  <a:lnTo>
                    <a:pt x="0" y="6049"/>
                  </a:lnTo>
                  <a:lnTo>
                    <a:pt x="107" y="6210"/>
                  </a:lnTo>
                  <a:lnTo>
                    <a:pt x="3506" y="4229"/>
                  </a:lnTo>
                  <a:lnTo>
                    <a:pt x="3506" y="8191"/>
                  </a:lnTo>
                  <a:lnTo>
                    <a:pt x="3694" y="8191"/>
                  </a:lnTo>
                  <a:lnTo>
                    <a:pt x="3694" y="4229"/>
                  </a:lnTo>
                  <a:lnTo>
                    <a:pt x="7093" y="6210"/>
                  </a:lnTo>
                  <a:lnTo>
                    <a:pt x="7200" y="6049"/>
                  </a:lnTo>
                  <a:lnTo>
                    <a:pt x="3774" y="4095"/>
                  </a:lnTo>
                  <a:lnTo>
                    <a:pt x="7200" y="2115"/>
                  </a:lnTo>
                  <a:lnTo>
                    <a:pt x="7120" y="1954"/>
                  </a:lnTo>
                  <a:lnTo>
                    <a:pt x="3694" y="3935"/>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8" name="Google Shape;1298;p57"/>
            <p:cNvSpPr/>
            <p:nvPr/>
          </p:nvSpPr>
          <p:spPr>
            <a:xfrm>
              <a:off x="3662662" y="1258252"/>
              <a:ext cx="287659" cy="329521"/>
            </a:xfrm>
            <a:custGeom>
              <a:avLst/>
              <a:gdLst/>
              <a:ahLst/>
              <a:cxnLst/>
              <a:rect l="l" t="t" r="r" b="b"/>
              <a:pathLst>
                <a:path w="7174" h="8218" extrusionOk="0">
                  <a:moveTo>
                    <a:pt x="3507" y="0"/>
                  </a:moveTo>
                  <a:lnTo>
                    <a:pt x="3507" y="3962"/>
                  </a:lnTo>
                  <a:lnTo>
                    <a:pt x="81" y="1981"/>
                  </a:lnTo>
                  <a:lnTo>
                    <a:pt x="1" y="2142"/>
                  </a:lnTo>
                  <a:lnTo>
                    <a:pt x="3400" y="4122"/>
                  </a:lnTo>
                  <a:lnTo>
                    <a:pt x="1" y="6076"/>
                  </a:lnTo>
                  <a:lnTo>
                    <a:pt x="81" y="6237"/>
                  </a:lnTo>
                  <a:lnTo>
                    <a:pt x="3507" y="4256"/>
                  </a:lnTo>
                  <a:lnTo>
                    <a:pt x="3507" y="8218"/>
                  </a:lnTo>
                  <a:lnTo>
                    <a:pt x="3668" y="8218"/>
                  </a:lnTo>
                  <a:lnTo>
                    <a:pt x="3668" y="4256"/>
                  </a:lnTo>
                  <a:lnTo>
                    <a:pt x="7094" y="6237"/>
                  </a:lnTo>
                  <a:lnTo>
                    <a:pt x="7174" y="6076"/>
                  </a:lnTo>
                  <a:lnTo>
                    <a:pt x="3748" y="4122"/>
                  </a:lnTo>
                  <a:lnTo>
                    <a:pt x="7174" y="2142"/>
                  </a:lnTo>
                  <a:lnTo>
                    <a:pt x="7094" y="1981"/>
                  </a:lnTo>
                  <a:lnTo>
                    <a:pt x="3668" y="3962"/>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9" name="Google Shape;1299;p57"/>
            <p:cNvSpPr/>
            <p:nvPr/>
          </p:nvSpPr>
          <p:spPr>
            <a:xfrm>
              <a:off x="4043673" y="1258252"/>
              <a:ext cx="193230" cy="329521"/>
            </a:xfrm>
            <a:custGeom>
              <a:avLst/>
              <a:gdLst/>
              <a:ahLst/>
              <a:cxnLst/>
              <a:rect l="l" t="t" r="r" b="b"/>
              <a:pathLst>
                <a:path w="4819" h="8218" extrusionOk="0">
                  <a:moveTo>
                    <a:pt x="3507" y="0"/>
                  </a:moveTo>
                  <a:lnTo>
                    <a:pt x="3507" y="3962"/>
                  </a:lnTo>
                  <a:lnTo>
                    <a:pt x="81" y="1981"/>
                  </a:lnTo>
                  <a:lnTo>
                    <a:pt x="0" y="2142"/>
                  </a:lnTo>
                  <a:lnTo>
                    <a:pt x="3426" y="4096"/>
                  </a:lnTo>
                  <a:lnTo>
                    <a:pt x="0" y="6076"/>
                  </a:lnTo>
                  <a:lnTo>
                    <a:pt x="81" y="6237"/>
                  </a:lnTo>
                  <a:lnTo>
                    <a:pt x="3507" y="4256"/>
                  </a:lnTo>
                  <a:lnTo>
                    <a:pt x="3507" y="8218"/>
                  </a:lnTo>
                  <a:lnTo>
                    <a:pt x="3667" y="8218"/>
                  </a:lnTo>
                  <a:lnTo>
                    <a:pt x="3667" y="4256"/>
                  </a:lnTo>
                  <a:lnTo>
                    <a:pt x="4818" y="4925"/>
                  </a:lnTo>
                  <a:cubicBezTo>
                    <a:pt x="4818" y="4845"/>
                    <a:pt x="4818" y="4765"/>
                    <a:pt x="4792" y="4711"/>
                  </a:cubicBezTo>
                  <a:lnTo>
                    <a:pt x="3774" y="4096"/>
                  </a:lnTo>
                  <a:lnTo>
                    <a:pt x="4604" y="3614"/>
                  </a:lnTo>
                  <a:cubicBezTo>
                    <a:pt x="4604" y="3560"/>
                    <a:pt x="4577" y="3507"/>
                    <a:pt x="4577" y="3453"/>
                  </a:cubicBezTo>
                  <a:lnTo>
                    <a:pt x="3667" y="3962"/>
                  </a:lnTo>
                  <a:lnTo>
                    <a:pt x="3667" y="295"/>
                  </a:lnTo>
                  <a:cubicBezTo>
                    <a:pt x="3641" y="188"/>
                    <a:pt x="3614" y="108"/>
                    <a:pt x="35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0" name="Google Shape;1300;p57"/>
            <p:cNvSpPr/>
            <p:nvPr/>
          </p:nvSpPr>
          <p:spPr>
            <a:xfrm>
              <a:off x="2423072" y="1578074"/>
              <a:ext cx="195355" cy="328439"/>
            </a:xfrm>
            <a:custGeom>
              <a:avLst/>
              <a:gdLst/>
              <a:ahLst/>
              <a:cxnLst/>
              <a:rect l="l" t="t" r="r" b="b"/>
              <a:pathLst>
                <a:path w="4872" h="8191" extrusionOk="0">
                  <a:moveTo>
                    <a:pt x="1205" y="1"/>
                  </a:moveTo>
                  <a:lnTo>
                    <a:pt x="1205" y="3935"/>
                  </a:lnTo>
                  <a:lnTo>
                    <a:pt x="0" y="3266"/>
                  </a:lnTo>
                  <a:lnTo>
                    <a:pt x="0" y="3266"/>
                  </a:lnTo>
                  <a:cubicBezTo>
                    <a:pt x="0" y="3320"/>
                    <a:pt x="27" y="3400"/>
                    <a:pt x="27" y="3480"/>
                  </a:cubicBezTo>
                  <a:lnTo>
                    <a:pt x="1098" y="4096"/>
                  </a:lnTo>
                  <a:lnTo>
                    <a:pt x="214" y="4604"/>
                  </a:lnTo>
                  <a:cubicBezTo>
                    <a:pt x="241" y="4658"/>
                    <a:pt x="241" y="4738"/>
                    <a:pt x="268" y="4792"/>
                  </a:cubicBezTo>
                  <a:lnTo>
                    <a:pt x="1205" y="4256"/>
                  </a:lnTo>
                  <a:lnTo>
                    <a:pt x="1205" y="8030"/>
                  </a:lnTo>
                  <a:cubicBezTo>
                    <a:pt x="1205" y="8084"/>
                    <a:pt x="1232" y="8137"/>
                    <a:pt x="1258" y="8191"/>
                  </a:cubicBezTo>
                  <a:lnTo>
                    <a:pt x="1365" y="8191"/>
                  </a:lnTo>
                  <a:lnTo>
                    <a:pt x="1365" y="4256"/>
                  </a:lnTo>
                  <a:lnTo>
                    <a:pt x="4791" y="6210"/>
                  </a:lnTo>
                  <a:lnTo>
                    <a:pt x="4872" y="6076"/>
                  </a:lnTo>
                  <a:lnTo>
                    <a:pt x="1446" y="4096"/>
                  </a:lnTo>
                  <a:lnTo>
                    <a:pt x="4872" y="2115"/>
                  </a:lnTo>
                  <a:lnTo>
                    <a:pt x="4791" y="1981"/>
                  </a:lnTo>
                  <a:lnTo>
                    <a:pt x="1365" y="3935"/>
                  </a:lnTo>
                  <a:lnTo>
                    <a:pt x="136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1" name="Google Shape;1301;p57"/>
            <p:cNvSpPr/>
            <p:nvPr/>
          </p:nvSpPr>
          <p:spPr>
            <a:xfrm>
              <a:off x="2711778" y="1578074"/>
              <a:ext cx="287659" cy="328439"/>
            </a:xfrm>
            <a:custGeom>
              <a:avLst/>
              <a:gdLst/>
              <a:ahLst/>
              <a:cxnLst/>
              <a:rect l="l" t="t" r="r" b="b"/>
              <a:pathLst>
                <a:path w="7174" h="8191" extrusionOk="0">
                  <a:moveTo>
                    <a:pt x="3507" y="1"/>
                  </a:moveTo>
                  <a:lnTo>
                    <a:pt x="3507" y="3935"/>
                  </a:lnTo>
                  <a:lnTo>
                    <a:pt x="81" y="1981"/>
                  </a:lnTo>
                  <a:lnTo>
                    <a:pt x="0" y="2115"/>
                  </a:lnTo>
                  <a:lnTo>
                    <a:pt x="3426" y="4096"/>
                  </a:lnTo>
                  <a:lnTo>
                    <a:pt x="0" y="6076"/>
                  </a:lnTo>
                  <a:lnTo>
                    <a:pt x="81" y="6210"/>
                  </a:lnTo>
                  <a:lnTo>
                    <a:pt x="3507" y="4256"/>
                  </a:lnTo>
                  <a:lnTo>
                    <a:pt x="3507" y="8191"/>
                  </a:lnTo>
                  <a:lnTo>
                    <a:pt x="3667" y="8191"/>
                  </a:lnTo>
                  <a:lnTo>
                    <a:pt x="3667" y="4256"/>
                  </a:lnTo>
                  <a:lnTo>
                    <a:pt x="7093" y="6210"/>
                  </a:lnTo>
                  <a:lnTo>
                    <a:pt x="7173" y="6076"/>
                  </a:lnTo>
                  <a:lnTo>
                    <a:pt x="3774" y="4096"/>
                  </a:lnTo>
                  <a:lnTo>
                    <a:pt x="7173" y="2115"/>
                  </a:lnTo>
                  <a:lnTo>
                    <a:pt x="7093" y="1981"/>
                  </a:lnTo>
                  <a:lnTo>
                    <a:pt x="3667" y="3935"/>
                  </a:lnTo>
                  <a:lnTo>
                    <a:pt x="366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2" name="Google Shape;1302;p57"/>
            <p:cNvSpPr/>
            <p:nvPr/>
          </p:nvSpPr>
          <p:spPr>
            <a:xfrm>
              <a:off x="3092789" y="1578074"/>
              <a:ext cx="288742" cy="328439"/>
            </a:xfrm>
            <a:custGeom>
              <a:avLst/>
              <a:gdLst/>
              <a:ahLst/>
              <a:cxnLst/>
              <a:rect l="l" t="t" r="r" b="b"/>
              <a:pathLst>
                <a:path w="7201" h="8191" extrusionOk="0">
                  <a:moveTo>
                    <a:pt x="3506" y="1"/>
                  </a:moveTo>
                  <a:lnTo>
                    <a:pt x="3506" y="3935"/>
                  </a:lnTo>
                  <a:lnTo>
                    <a:pt x="80" y="1981"/>
                  </a:lnTo>
                  <a:lnTo>
                    <a:pt x="0" y="2115"/>
                  </a:lnTo>
                  <a:lnTo>
                    <a:pt x="3426" y="4096"/>
                  </a:lnTo>
                  <a:lnTo>
                    <a:pt x="0" y="6076"/>
                  </a:lnTo>
                  <a:lnTo>
                    <a:pt x="80" y="6210"/>
                  </a:lnTo>
                  <a:lnTo>
                    <a:pt x="3506" y="4230"/>
                  </a:lnTo>
                  <a:lnTo>
                    <a:pt x="3506" y="8191"/>
                  </a:lnTo>
                  <a:lnTo>
                    <a:pt x="3694" y="8191"/>
                  </a:lnTo>
                  <a:lnTo>
                    <a:pt x="3694" y="4230"/>
                  </a:lnTo>
                  <a:lnTo>
                    <a:pt x="7093" y="6210"/>
                  </a:lnTo>
                  <a:lnTo>
                    <a:pt x="7200" y="6076"/>
                  </a:lnTo>
                  <a:lnTo>
                    <a:pt x="3774" y="4096"/>
                  </a:lnTo>
                  <a:lnTo>
                    <a:pt x="7200" y="2115"/>
                  </a:lnTo>
                  <a:lnTo>
                    <a:pt x="7093" y="1981"/>
                  </a:lnTo>
                  <a:lnTo>
                    <a:pt x="3694" y="3935"/>
                  </a:lnTo>
                  <a:lnTo>
                    <a:pt x="369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3" name="Google Shape;1303;p57"/>
            <p:cNvSpPr/>
            <p:nvPr/>
          </p:nvSpPr>
          <p:spPr>
            <a:xfrm>
              <a:off x="3474843" y="1578074"/>
              <a:ext cx="287659" cy="328439"/>
            </a:xfrm>
            <a:custGeom>
              <a:avLst/>
              <a:gdLst/>
              <a:ahLst/>
              <a:cxnLst/>
              <a:rect l="l" t="t" r="r" b="b"/>
              <a:pathLst>
                <a:path w="7174" h="8191" extrusionOk="0">
                  <a:moveTo>
                    <a:pt x="3507" y="1"/>
                  </a:moveTo>
                  <a:lnTo>
                    <a:pt x="3507" y="3935"/>
                  </a:lnTo>
                  <a:lnTo>
                    <a:pt x="81" y="1955"/>
                  </a:lnTo>
                  <a:lnTo>
                    <a:pt x="1" y="2115"/>
                  </a:lnTo>
                  <a:lnTo>
                    <a:pt x="3400" y="4096"/>
                  </a:lnTo>
                  <a:lnTo>
                    <a:pt x="1" y="6050"/>
                  </a:lnTo>
                  <a:lnTo>
                    <a:pt x="81" y="6210"/>
                  </a:lnTo>
                  <a:lnTo>
                    <a:pt x="3507" y="4230"/>
                  </a:lnTo>
                  <a:lnTo>
                    <a:pt x="3480" y="8191"/>
                  </a:lnTo>
                  <a:lnTo>
                    <a:pt x="3668" y="8191"/>
                  </a:lnTo>
                  <a:lnTo>
                    <a:pt x="3668" y="4230"/>
                  </a:lnTo>
                  <a:lnTo>
                    <a:pt x="7094" y="6210"/>
                  </a:lnTo>
                  <a:lnTo>
                    <a:pt x="7174" y="6050"/>
                  </a:lnTo>
                  <a:lnTo>
                    <a:pt x="3748" y="4096"/>
                  </a:lnTo>
                  <a:lnTo>
                    <a:pt x="7174" y="2115"/>
                  </a:lnTo>
                  <a:lnTo>
                    <a:pt x="7094" y="1955"/>
                  </a:lnTo>
                  <a:lnTo>
                    <a:pt x="3668" y="3935"/>
                  </a:lnTo>
                  <a:lnTo>
                    <a:pt x="366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4" name="Google Shape;1304;p57"/>
            <p:cNvSpPr/>
            <p:nvPr/>
          </p:nvSpPr>
          <p:spPr>
            <a:xfrm>
              <a:off x="3855854" y="1578074"/>
              <a:ext cx="287659" cy="328439"/>
            </a:xfrm>
            <a:custGeom>
              <a:avLst/>
              <a:gdLst/>
              <a:ahLst/>
              <a:cxnLst/>
              <a:rect l="l" t="t" r="r" b="b"/>
              <a:pathLst>
                <a:path w="7174" h="8191" extrusionOk="0">
                  <a:moveTo>
                    <a:pt x="3507" y="1"/>
                  </a:moveTo>
                  <a:lnTo>
                    <a:pt x="3507" y="3935"/>
                  </a:lnTo>
                  <a:lnTo>
                    <a:pt x="81" y="1955"/>
                  </a:lnTo>
                  <a:lnTo>
                    <a:pt x="0" y="2115"/>
                  </a:lnTo>
                  <a:lnTo>
                    <a:pt x="3426" y="4096"/>
                  </a:lnTo>
                  <a:lnTo>
                    <a:pt x="0" y="6050"/>
                  </a:lnTo>
                  <a:lnTo>
                    <a:pt x="81" y="6210"/>
                  </a:lnTo>
                  <a:lnTo>
                    <a:pt x="3507" y="4230"/>
                  </a:lnTo>
                  <a:lnTo>
                    <a:pt x="3507" y="8191"/>
                  </a:lnTo>
                  <a:lnTo>
                    <a:pt x="3667" y="8191"/>
                  </a:lnTo>
                  <a:lnTo>
                    <a:pt x="3667" y="4230"/>
                  </a:lnTo>
                  <a:lnTo>
                    <a:pt x="7093" y="6210"/>
                  </a:lnTo>
                  <a:lnTo>
                    <a:pt x="7174" y="6050"/>
                  </a:lnTo>
                  <a:lnTo>
                    <a:pt x="3748" y="4096"/>
                  </a:lnTo>
                  <a:lnTo>
                    <a:pt x="7174" y="2115"/>
                  </a:lnTo>
                  <a:lnTo>
                    <a:pt x="7093" y="1955"/>
                  </a:lnTo>
                  <a:lnTo>
                    <a:pt x="3667" y="3935"/>
                  </a:lnTo>
                  <a:lnTo>
                    <a:pt x="366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5" name="Google Shape;1305;p57"/>
            <p:cNvSpPr/>
            <p:nvPr/>
          </p:nvSpPr>
          <p:spPr>
            <a:xfrm>
              <a:off x="2518586" y="1919388"/>
              <a:ext cx="287659" cy="293033"/>
            </a:xfrm>
            <a:custGeom>
              <a:avLst/>
              <a:gdLst/>
              <a:ahLst/>
              <a:cxnLst/>
              <a:rect l="l" t="t" r="r" b="b"/>
              <a:pathLst>
                <a:path w="7174" h="7308" extrusionOk="0">
                  <a:moveTo>
                    <a:pt x="3507" y="0"/>
                  </a:moveTo>
                  <a:lnTo>
                    <a:pt x="3507" y="3961"/>
                  </a:lnTo>
                  <a:lnTo>
                    <a:pt x="81" y="1981"/>
                  </a:lnTo>
                  <a:lnTo>
                    <a:pt x="0" y="2141"/>
                  </a:lnTo>
                  <a:lnTo>
                    <a:pt x="3426" y="4095"/>
                  </a:lnTo>
                  <a:lnTo>
                    <a:pt x="1767" y="5059"/>
                  </a:lnTo>
                  <a:cubicBezTo>
                    <a:pt x="1821" y="5086"/>
                    <a:pt x="1847" y="5139"/>
                    <a:pt x="1874" y="5193"/>
                  </a:cubicBezTo>
                  <a:lnTo>
                    <a:pt x="3507" y="4256"/>
                  </a:lnTo>
                  <a:lnTo>
                    <a:pt x="3507" y="7120"/>
                  </a:lnTo>
                  <a:cubicBezTo>
                    <a:pt x="3560" y="7200"/>
                    <a:pt x="3614" y="7254"/>
                    <a:pt x="3667" y="7307"/>
                  </a:cubicBezTo>
                  <a:lnTo>
                    <a:pt x="3667" y="4256"/>
                  </a:lnTo>
                  <a:lnTo>
                    <a:pt x="7093" y="6236"/>
                  </a:lnTo>
                  <a:lnTo>
                    <a:pt x="7174" y="6076"/>
                  </a:lnTo>
                  <a:lnTo>
                    <a:pt x="3748" y="4095"/>
                  </a:lnTo>
                  <a:lnTo>
                    <a:pt x="7174" y="2141"/>
                  </a:lnTo>
                  <a:lnTo>
                    <a:pt x="7093" y="1981"/>
                  </a:lnTo>
                  <a:lnTo>
                    <a:pt x="3667" y="3961"/>
                  </a:lnTo>
                  <a:lnTo>
                    <a:pt x="366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6" name="Google Shape;1306;p57"/>
            <p:cNvSpPr/>
            <p:nvPr/>
          </p:nvSpPr>
          <p:spPr>
            <a:xfrm>
              <a:off x="2899597" y="1919388"/>
              <a:ext cx="287659" cy="328439"/>
            </a:xfrm>
            <a:custGeom>
              <a:avLst/>
              <a:gdLst/>
              <a:ahLst/>
              <a:cxnLst/>
              <a:rect l="l" t="t" r="r" b="b"/>
              <a:pathLst>
                <a:path w="7174" h="8191" extrusionOk="0">
                  <a:moveTo>
                    <a:pt x="3507" y="0"/>
                  </a:moveTo>
                  <a:lnTo>
                    <a:pt x="3507" y="3961"/>
                  </a:lnTo>
                  <a:lnTo>
                    <a:pt x="81" y="1981"/>
                  </a:lnTo>
                  <a:lnTo>
                    <a:pt x="0" y="2141"/>
                  </a:lnTo>
                  <a:lnTo>
                    <a:pt x="3426" y="4095"/>
                  </a:lnTo>
                  <a:lnTo>
                    <a:pt x="0" y="6076"/>
                  </a:lnTo>
                  <a:lnTo>
                    <a:pt x="81" y="6236"/>
                  </a:lnTo>
                  <a:lnTo>
                    <a:pt x="3507" y="4256"/>
                  </a:lnTo>
                  <a:lnTo>
                    <a:pt x="3507" y="8190"/>
                  </a:lnTo>
                  <a:lnTo>
                    <a:pt x="3667" y="8190"/>
                  </a:lnTo>
                  <a:lnTo>
                    <a:pt x="3667" y="4256"/>
                  </a:lnTo>
                  <a:lnTo>
                    <a:pt x="7093" y="6236"/>
                  </a:lnTo>
                  <a:lnTo>
                    <a:pt x="7173" y="6076"/>
                  </a:lnTo>
                  <a:lnTo>
                    <a:pt x="3774" y="4095"/>
                  </a:lnTo>
                  <a:lnTo>
                    <a:pt x="7173" y="2141"/>
                  </a:lnTo>
                  <a:lnTo>
                    <a:pt x="7093" y="1981"/>
                  </a:lnTo>
                  <a:lnTo>
                    <a:pt x="3667" y="3961"/>
                  </a:lnTo>
                  <a:lnTo>
                    <a:pt x="3667" y="3961"/>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7" name="Google Shape;1307;p57"/>
            <p:cNvSpPr/>
            <p:nvPr/>
          </p:nvSpPr>
          <p:spPr>
            <a:xfrm>
              <a:off x="3280608" y="1919388"/>
              <a:ext cx="288742" cy="328439"/>
            </a:xfrm>
            <a:custGeom>
              <a:avLst/>
              <a:gdLst/>
              <a:ahLst/>
              <a:cxnLst/>
              <a:rect l="l" t="t" r="r" b="b"/>
              <a:pathLst>
                <a:path w="7201" h="8191" extrusionOk="0">
                  <a:moveTo>
                    <a:pt x="3506" y="0"/>
                  </a:moveTo>
                  <a:lnTo>
                    <a:pt x="3506" y="3961"/>
                  </a:lnTo>
                  <a:lnTo>
                    <a:pt x="107" y="1981"/>
                  </a:lnTo>
                  <a:lnTo>
                    <a:pt x="0" y="2115"/>
                  </a:lnTo>
                  <a:lnTo>
                    <a:pt x="3426" y="4095"/>
                  </a:lnTo>
                  <a:lnTo>
                    <a:pt x="0" y="6076"/>
                  </a:lnTo>
                  <a:lnTo>
                    <a:pt x="107" y="6236"/>
                  </a:lnTo>
                  <a:lnTo>
                    <a:pt x="3506" y="4256"/>
                  </a:lnTo>
                  <a:lnTo>
                    <a:pt x="3506" y="8190"/>
                  </a:lnTo>
                  <a:lnTo>
                    <a:pt x="3694" y="8190"/>
                  </a:lnTo>
                  <a:lnTo>
                    <a:pt x="3694" y="4256"/>
                  </a:lnTo>
                  <a:lnTo>
                    <a:pt x="7093" y="6236"/>
                  </a:lnTo>
                  <a:lnTo>
                    <a:pt x="7200" y="6076"/>
                  </a:lnTo>
                  <a:lnTo>
                    <a:pt x="3774" y="4095"/>
                  </a:lnTo>
                  <a:lnTo>
                    <a:pt x="7200" y="2115"/>
                  </a:lnTo>
                  <a:lnTo>
                    <a:pt x="7120" y="1981"/>
                  </a:lnTo>
                  <a:lnTo>
                    <a:pt x="3694" y="3961"/>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8" name="Google Shape;1308;p57"/>
            <p:cNvSpPr/>
            <p:nvPr/>
          </p:nvSpPr>
          <p:spPr>
            <a:xfrm>
              <a:off x="3662662" y="1919388"/>
              <a:ext cx="287659" cy="328439"/>
            </a:xfrm>
            <a:custGeom>
              <a:avLst/>
              <a:gdLst/>
              <a:ahLst/>
              <a:cxnLst/>
              <a:rect l="l" t="t" r="r" b="b"/>
              <a:pathLst>
                <a:path w="7174" h="8191" extrusionOk="0">
                  <a:moveTo>
                    <a:pt x="3507" y="0"/>
                  </a:moveTo>
                  <a:lnTo>
                    <a:pt x="3507" y="3961"/>
                  </a:lnTo>
                  <a:lnTo>
                    <a:pt x="81" y="1981"/>
                  </a:lnTo>
                  <a:lnTo>
                    <a:pt x="1" y="2115"/>
                  </a:lnTo>
                  <a:lnTo>
                    <a:pt x="3400" y="4095"/>
                  </a:lnTo>
                  <a:lnTo>
                    <a:pt x="1" y="6076"/>
                  </a:lnTo>
                  <a:lnTo>
                    <a:pt x="81" y="6210"/>
                  </a:lnTo>
                  <a:lnTo>
                    <a:pt x="3507" y="4256"/>
                  </a:lnTo>
                  <a:lnTo>
                    <a:pt x="3507" y="8190"/>
                  </a:lnTo>
                  <a:lnTo>
                    <a:pt x="3668" y="8190"/>
                  </a:lnTo>
                  <a:lnTo>
                    <a:pt x="3668" y="4256"/>
                  </a:lnTo>
                  <a:lnTo>
                    <a:pt x="7094" y="6210"/>
                  </a:lnTo>
                  <a:lnTo>
                    <a:pt x="7174" y="6076"/>
                  </a:lnTo>
                  <a:lnTo>
                    <a:pt x="3748" y="4095"/>
                  </a:lnTo>
                  <a:lnTo>
                    <a:pt x="7174" y="2115"/>
                  </a:lnTo>
                  <a:lnTo>
                    <a:pt x="7094" y="1981"/>
                  </a:lnTo>
                  <a:lnTo>
                    <a:pt x="3668" y="3961"/>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9" name="Google Shape;1309;p57"/>
            <p:cNvSpPr/>
            <p:nvPr/>
          </p:nvSpPr>
          <p:spPr>
            <a:xfrm>
              <a:off x="4043673" y="1998782"/>
              <a:ext cx="78391" cy="49400"/>
            </a:xfrm>
            <a:custGeom>
              <a:avLst/>
              <a:gdLst/>
              <a:ahLst/>
              <a:cxnLst/>
              <a:rect l="l" t="t" r="r" b="b"/>
              <a:pathLst>
                <a:path w="1955" h="1232" extrusionOk="0">
                  <a:moveTo>
                    <a:pt x="81" y="1"/>
                  </a:moveTo>
                  <a:lnTo>
                    <a:pt x="0" y="135"/>
                  </a:lnTo>
                  <a:lnTo>
                    <a:pt x="1874" y="1232"/>
                  </a:lnTo>
                  <a:cubicBezTo>
                    <a:pt x="1901" y="1178"/>
                    <a:pt x="1928" y="1125"/>
                    <a:pt x="1954" y="1071"/>
                  </a:cubicBezTo>
                  <a:lnTo>
                    <a:pt x="8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0" name="Google Shape;1310;p57"/>
            <p:cNvSpPr/>
            <p:nvPr/>
          </p:nvSpPr>
          <p:spPr>
            <a:xfrm>
              <a:off x="2884560" y="2317561"/>
              <a:ext cx="114879" cy="68727"/>
            </a:xfrm>
            <a:custGeom>
              <a:avLst/>
              <a:gdLst/>
              <a:ahLst/>
              <a:cxnLst/>
              <a:rect l="l" t="t" r="r" b="b"/>
              <a:pathLst>
                <a:path w="2865" h="1714" extrusionOk="0">
                  <a:moveTo>
                    <a:pt x="2784" y="0"/>
                  </a:moveTo>
                  <a:lnTo>
                    <a:pt x="1" y="1606"/>
                  </a:lnTo>
                  <a:cubicBezTo>
                    <a:pt x="54" y="1660"/>
                    <a:pt x="108" y="1686"/>
                    <a:pt x="161" y="1713"/>
                  </a:cubicBezTo>
                  <a:lnTo>
                    <a:pt x="2864" y="161"/>
                  </a:lnTo>
                  <a:lnTo>
                    <a:pt x="278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1" name="Google Shape;1311;p57"/>
            <p:cNvSpPr/>
            <p:nvPr/>
          </p:nvSpPr>
          <p:spPr>
            <a:xfrm>
              <a:off x="2852362" y="2238127"/>
              <a:ext cx="6496" cy="129916"/>
            </a:xfrm>
            <a:custGeom>
              <a:avLst/>
              <a:gdLst/>
              <a:ahLst/>
              <a:cxnLst/>
              <a:rect l="l" t="t" r="r" b="b"/>
              <a:pathLst>
                <a:path w="162" h="3240" extrusionOk="0">
                  <a:moveTo>
                    <a:pt x="1" y="0"/>
                  </a:moveTo>
                  <a:lnTo>
                    <a:pt x="1" y="3132"/>
                  </a:lnTo>
                  <a:cubicBezTo>
                    <a:pt x="54" y="3159"/>
                    <a:pt x="108" y="3212"/>
                    <a:pt x="161" y="3239"/>
                  </a:cubicBezTo>
                  <a:lnTo>
                    <a:pt x="16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2" name="Google Shape;1312;p57"/>
            <p:cNvSpPr/>
            <p:nvPr/>
          </p:nvSpPr>
          <p:spPr>
            <a:xfrm>
              <a:off x="3092789" y="2238127"/>
              <a:ext cx="288742" cy="255461"/>
            </a:xfrm>
            <a:custGeom>
              <a:avLst/>
              <a:gdLst/>
              <a:ahLst/>
              <a:cxnLst/>
              <a:rect l="l" t="t" r="r" b="b"/>
              <a:pathLst>
                <a:path w="7201" h="6371" extrusionOk="0">
                  <a:moveTo>
                    <a:pt x="3506" y="0"/>
                  </a:moveTo>
                  <a:lnTo>
                    <a:pt x="3506" y="3962"/>
                  </a:lnTo>
                  <a:lnTo>
                    <a:pt x="80" y="1981"/>
                  </a:lnTo>
                  <a:lnTo>
                    <a:pt x="0" y="2142"/>
                  </a:lnTo>
                  <a:lnTo>
                    <a:pt x="3426" y="4096"/>
                  </a:lnTo>
                  <a:lnTo>
                    <a:pt x="455" y="5835"/>
                  </a:lnTo>
                  <a:cubicBezTo>
                    <a:pt x="535" y="5835"/>
                    <a:pt x="616" y="5862"/>
                    <a:pt x="696" y="5889"/>
                  </a:cubicBezTo>
                  <a:lnTo>
                    <a:pt x="3506" y="4256"/>
                  </a:lnTo>
                  <a:lnTo>
                    <a:pt x="3506" y="6371"/>
                  </a:lnTo>
                  <a:lnTo>
                    <a:pt x="3694" y="6371"/>
                  </a:lnTo>
                  <a:lnTo>
                    <a:pt x="3694" y="4256"/>
                  </a:lnTo>
                  <a:lnTo>
                    <a:pt x="7093" y="6237"/>
                  </a:lnTo>
                  <a:lnTo>
                    <a:pt x="7200" y="6076"/>
                  </a:lnTo>
                  <a:lnTo>
                    <a:pt x="3774" y="4096"/>
                  </a:lnTo>
                  <a:lnTo>
                    <a:pt x="7200" y="2142"/>
                  </a:lnTo>
                  <a:lnTo>
                    <a:pt x="7093" y="1981"/>
                  </a:lnTo>
                  <a:lnTo>
                    <a:pt x="3694" y="3962"/>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3" name="Google Shape;1313;p57"/>
            <p:cNvSpPr/>
            <p:nvPr/>
          </p:nvSpPr>
          <p:spPr>
            <a:xfrm>
              <a:off x="3474843" y="2238127"/>
              <a:ext cx="287659" cy="247963"/>
            </a:xfrm>
            <a:custGeom>
              <a:avLst/>
              <a:gdLst/>
              <a:ahLst/>
              <a:cxnLst/>
              <a:rect l="l" t="t" r="r" b="b"/>
              <a:pathLst>
                <a:path w="7174" h="6184" extrusionOk="0">
                  <a:moveTo>
                    <a:pt x="3507" y="0"/>
                  </a:moveTo>
                  <a:lnTo>
                    <a:pt x="3480" y="3962"/>
                  </a:lnTo>
                  <a:lnTo>
                    <a:pt x="81" y="1981"/>
                  </a:lnTo>
                  <a:lnTo>
                    <a:pt x="1" y="2142"/>
                  </a:lnTo>
                  <a:lnTo>
                    <a:pt x="3400" y="4096"/>
                  </a:lnTo>
                  <a:lnTo>
                    <a:pt x="1" y="6076"/>
                  </a:lnTo>
                  <a:lnTo>
                    <a:pt x="54" y="6183"/>
                  </a:lnTo>
                  <a:lnTo>
                    <a:pt x="161" y="6183"/>
                  </a:lnTo>
                  <a:lnTo>
                    <a:pt x="3480" y="4256"/>
                  </a:lnTo>
                  <a:lnTo>
                    <a:pt x="3480" y="5354"/>
                  </a:lnTo>
                  <a:cubicBezTo>
                    <a:pt x="3560" y="5327"/>
                    <a:pt x="3614" y="5327"/>
                    <a:pt x="3668" y="5300"/>
                  </a:cubicBezTo>
                  <a:lnTo>
                    <a:pt x="3668" y="4256"/>
                  </a:lnTo>
                  <a:lnTo>
                    <a:pt x="4765" y="4899"/>
                  </a:lnTo>
                  <a:cubicBezTo>
                    <a:pt x="4845" y="4872"/>
                    <a:pt x="4899" y="4845"/>
                    <a:pt x="4979" y="4818"/>
                  </a:cubicBezTo>
                  <a:lnTo>
                    <a:pt x="3748" y="4096"/>
                  </a:lnTo>
                  <a:lnTo>
                    <a:pt x="7174" y="2142"/>
                  </a:lnTo>
                  <a:lnTo>
                    <a:pt x="7094" y="1981"/>
                  </a:lnTo>
                  <a:lnTo>
                    <a:pt x="3668" y="3962"/>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4" name="Google Shape;1314;p57"/>
            <p:cNvSpPr/>
            <p:nvPr/>
          </p:nvSpPr>
          <p:spPr>
            <a:xfrm>
              <a:off x="3855854" y="2317561"/>
              <a:ext cx="12911" cy="9704"/>
            </a:xfrm>
            <a:custGeom>
              <a:avLst/>
              <a:gdLst/>
              <a:ahLst/>
              <a:cxnLst/>
              <a:rect l="l" t="t" r="r" b="b"/>
              <a:pathLst>
                <a:path w="322" h="242" extrusionOk="0">
                  <a:moveTo>
                    <a:pt x="81" y="0"/>
                  </a:moveTo>
                  <a:lnTo>
                    <a:pt x="0" y="134"/>
                  </a:lnTo>
                  <a:lnTo>
                    <a:pt x="161" y="241"/>
                  </a:lnTo>
                  <a:cubicBezTo>
                    <a:pt x="215" y="214"/>
                    <a:pt x="268" y="161"/>
                    <a:pt x="322" y="134"/>
                  </a:cubicBezTo>
                  <a:lnTo>
                    <a:pt x="8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15" name="Google Shape;1315;p57"/>
          <p:cNvSpPr/>
          <p:nvPr/>
        </p:nvSpPr>
        <p:spPr>
          <a:xfrm rot="-7977683">
            <a:off x="6033949" y="548625"/>
            <a:ext cx="1554661" cy="1491741"/>
          </a:xfrm>
          <a:custGeom>
            <a:avLst/>
            <a:gdLst/>
            <a:ahLst/>
            <a:cxnLst/>
            <a:rect l="l" t="t" r="r" b="b"/>
            <a:pathLst>
              <a:path w="20582" h="19749" extrusionOk="0">
                <a:moveTo>
                  <a:pt x="15178" y="401"/>
                </a:moveTo>
                <a:cubicBezTo>
                  <a:pt x="11542" y="1"/>
                  <a:pt x="4470" y="1235"/>
                  <a:pt x="2235" y="7773"/>
                </a:cubicBezTo>
                <a:cubicBezTo>
                  <a:pt x="0" y="14311"/>
                  <a:pt x="7939" y="17947"/>
                  <a:pt x="11675" y="18848"/>
                </a:cubicBezTo>
                <a:cubicBezTo>
                  <a:pt x="15445" y="19748"/>
                  <a:pt x="20315" y="19448"/>
                  <a:pt x="20448" y="13477"/>
                </a:cubicBezTo>
                <a:cubicBezTo>
                  <a:pt x="20582" y="7506"/>
                  <a:pt x="18780" y="835"/>
                  <a:pt x="15178" y="40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6" name="Google Shape;1316;p57">
            <a:hlinkClick r:id="" action="ppaction://noaction"/>
          </p:cNvPr>
          <p:cNvSpPr txBox="1">
            <a:spLocks noGrp="1"/>
          </p:cNvSpPr>
          <p:nvPr>
            <p:ph type="title"/>
          </p:nvPr>
        </p:nvSpPr>
        <p:spPr>
          <a:xfrm>
            <a:off x="2019300" y="1960425"/>
            <a:ext cx="5105400" cy="1213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54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317" name="Google Shape;1317;p57"/>
          <p:cNvSpPr txBox="1">
            <a:spLocks noGrp="1"/>
          </p:cNvSpPr>
          <p:nvPr>
            <p:ph type="title" idx="2" hasCustomPrompt="1"/>
          </p:nvPr>
        </p:nvSpPr>
        <p:spPr>
          <a:xfrm>
            <a:off x="2019300" y="914400"/>
            <a:ext cx="5105400" cy="1213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2000"/>
              <a:buNone/>
              <a:defRPr sz="7500">
                <a:solidFill>
                  <a:schemeClr val="accent1"/>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Tree>
    <p:extLst>
      <p:ext uri="{BB962C8B-B14F-4D97-AF65-F5344CB8AC3E}">
        <p14:creationId xmlns:p14="http://schemas.microsoft.com/office/powerpoint/2010/main" val="11407583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dk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544250" y="445025"/>
            <a:ext cx="8055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accent2"/>
              </a:buClr>
              <a:buSzPts val="3000"/>
              <a:buFont typeface="Hammersmith One"/>
              <a:buNone/>
              <a:defRPr sz="3000" b="1">
                <a:solidFill>
                  <a:schemeClr val="accent2"/>
                </a:solidFill>
                <a:latin typeface="Hammersmith One"/>
                <a:ea typeface="Hammersmith One"/>
                <a:cs typeface="Hammersmith One"/>
                <a:sym typeface="Hammersmith One"/>
              </a:defRPr>
            </a:lvl1pPr>
            <a:lvl2pPr lvl="1">
              <a:spcBef>
                <a:spcPts val="0"/>
              </a:spcBef>
              <a:spcAft>
                <a:spcPts val="0"/>
              </a:spcAft>
              <a:buClr>
                <a:schemeClr val="accent2"/>
              </a:buClr>
              <a:buSzPts val="3000"/>
              <a:buFont typeface="Hammersmith One"/>
              <a:buNone/>
              <a:defRPr sz="3000" b="1">
                <a:solidFill>
                  <a:schemeClr val="accent2"/>
                </a:solidFill>
                <a:latin typeface="Hammersmith One"/>
                <a:ea typeface="Hammersmith One"/>
                <a:cs typeface="Hammersmith One"/>
                <a:sym typeface="Hammersmith One"/>
              </a:defRPr>
            </a:lvl2pPr>
            <a:lvl3pPr lvl="2">
              <a:spcBef>
                <a:spcPts val="0"/>
              </a:spcBef>
              <a:spcAft>
                <a:spcPts val="0"/>
              </a:spcAft>
              <a:buClr>
                <a:schemeClr val="accent2"/>
              </a:buClr>
              <a:buSzPts val="3000"/>
              <a:buFont typeface="Hammersmith One"/>
              <a:buNone/>
              <a:defRPr sz="3000" b="1">
                <a:solidFill>
                  <a:schemeClr val="accent2"/>
                </a:solidFill>
                <a:latin typeface="Hammersmith One"/>
                <a:ea typeface="Hammersmith One"/>
                <a:cs typeface="Hammersmith One"/>
                <a:sym typeface="Hammersmith One"/>
              </a:defRPr>
            </a:lvl3pPr>
            <a:lvl4pPr lvl="3">
              <a:spcBef>
                <a:spcPts val="0"/>
              </a:spcBef>
              <a:spcAft>
                <a:spcPts val="0"/>
              </a:spcAft>
              <a:buClr>
                <a:schemeClr val="accent2"/>
              </a:buClr>
              <a:buSzPts val="3000"/>
              <a:buFont typeface="Hammersmith One"/>
              <a:buNone/>
              <a:defRPr sz="3000" b="1">
                <a:solidFill>
                  <a:schemeClr val="accent2"/>
                </a:solidFill>
                <a:latin typeface="Hammersmith One"/>
                <a:ea typeface="Hammersmith One"/>
                <a:cs typeface="Hammersmith One"/>
                <a:sym typeface="Hammersmith One"/>
              </a:defRPr>
            </a:lvl4pPr>
            <a:lvl5pPr lvl="4">
              <a:spcBef>
                <a:spcPts val="0"/>
              </a:spcBef>
              <a:spcAft>
                <a:spcPts val="0"/>
              </a:spcAft>
              <a:buClr>
                <a:schemeClr val="accent2"/>
              </a:buClr>
              <a:buSzPts val="3000"/>
              <a:buFont typeface="Hammersmith One"/>
              <a:buNone/>
              <a:defRPr sz="3000" b="1">
                <a:solidFill>
                  <a:schemeClr val="accent2"/>
                </a:solidFill>
                <a:latin typeface="Hammersmith One"/>
                <a:ea typeface="Hammersmith One"/>
                <a:cs typeface="Hammersmith One"/>
                <a:sym typeface="Hammersmith One"/>
              </a:defRPr>
            </a:lvl5pPr>
            <a:lvl6pPr lvl="5">
              <a:spcBef>
                <a:spcPts val="0"/>
              </a:spcBef>
              <a:spcAft>
                <a:spcPts val="0"/>
              </a:spcAft>
              <a:buClr>
                <a:schemeClr val="accent2"/>
              </a:buClr>
              <a:buSzPts val="3000"/>
              <a:buFont typeface="Hammersmith One"/>
              <a:buNone/>
              <a:defRPr sz="3000" b="1">
                <a:solidFill>
                  <a:schemeClr val="accent2"/>
                </a:solidFill>
                <a:latin typeface="Hammersmith One"/>
                <a:ea typeface="Hammersmith One"/>
                <a:cs typeface="Hammersmith One"/>
                <a:sym typeface="Hammersmith One"/>
              </a:defRPr>
            </a:lvl6pPr>
            <a:lvl7pPr lvl="6">
              <a:spcBef>
                <a:spcPts val="0"/>
              </a:spcBef>
              <a:spcAft>
                <a:spcPts val="0"/>
              </a:spcAft>
              <a:buClr>
                <a:schemeClr val="accent2"/>
              </a:buClr>
              <a:buSzPts val="3000"/>
              <a:buFont typeface="Hammersmith One"/>
              <a:buNone/>
              <a:defRPr sz="3000" b="1">
                <a:solidFill>
                  <a:schemeClr val="accent2"/>
                </a:solidFill>
                <a:latin typeface="Hammersmith One"/>
                <a:ea typeface="Hammersmith One"/>
                <a:cs typeface="Hammersmith One"/>
                <a:sym typeface="Hammersmith One"/>
              </a:defRPr>
            </a:lvl7pPr>
            <a:lvl8pPr lvl="7">
              <a:spcBef>
                <a:spcPts val="0"/>
              </a:spcBef>
              <a:spcAft>
                <a:spcPts val="0"/>
              </a:spcAft>
              <a:buClr>
                <a:schemeClr val="accent2"/>
              </a:buClr>
              <a:buSzPts val="3000"/>
              <a:buFont typeface="Hammersmith One"/>
              <a:buNone/>
              <a:defRPr sz="3000" b="1">
                <a:solidFill>
                  <a:schemeClr val="accent2"/>
                </a:solidFill>
                <a:latin typeface="Hammersmith One"/>
                <a:ea typeface="Hammersmith One"/>
                <a:cs typeface="Hammersmith One"/>
                <a:sym typeface="Hammersmith One"/>
              </a:defRPr>
            </a:lvl8pPr>
            <a:lvl9pPr lvl="8">
              <a:spcBef>
                <a:spcPts val="0"/>
              </a:spcBef>
              <a:spcAft>
                <a:spcPts val="0"/>
              </a:spcAft>
              <a:buClr>
                <a:schemeClr val="accent2"/>
              </a:buClr>
              <a:buSzPts val="3000"/>
              <a:buFont typeface="Hammersmith One"/>
              <a:buNone/>
              <a:defRPr sz="3000" b="1">
                <a:solidFill>
                  <a:schemeClr val="accent2"/>
                </a:solidFill>
                <a:latin typeface="Hammersmith One"/>
                <a:ea typeface="Hammersmith One"/>
                <a:cs typeface="Hammersmith One"/>
                <a:sym typeface="Hammersmith One"/>
              </a:defRPr>
            </a:lvl9pPr>
          </a:lstStyle>
          <a:p>
            <a:endParaRPr/>
          </a:p>
        </p:txBody>
      </p:sp>
      <p:sp>
        <p:nvSpPr>
          <p:cNvPr id="7" name="Google Shape;7;p1"/>
          <p:cNvSpPr txBox="1">
            <a:spLocks noGrp="1"/>
          </p:cNvSpPr>
          <p:nvPr>
            <p:ph type="body" idx="1"/>
          </p:nvPr>
        </p:nvSpPr>
        <p:spPr>
          <a:xfrm>
            <a:off x="544250" y="1152475"/>
            <a:ext cx="8055600" cy="3416400"/>
          </a:xfrm>
          <a:prstGeom prst="rect">
            <a:avLst/>
          </a:prstGeom>
          <a:noFill/>
          <a:ln>
            <a:noFill/>
          </a:ln>
        </p:spPr>
        <p:txBody>
          <a:bodyPr spcFirstLastPara="1" wrap="square" lIns="91425" tIns="91425" rIns="91425" bIns="91425" anchor="t" anchorCtr="0">
            <a:noAutofit/>
          </a:bodyPr>
          <a:lstStyle>
            <a:lvl1pPr marL="457200" lvl="0" indent="-342900">
              <a:lnSpc>
                <a:spcPct val="100000"/>
              </a:lnSpc>
              <a:spcBef>
                <a:spcPts val="0"/>
              </a:spcBef>
              <a:spcAft>
                <a:spcPts val="0"/>
              </a:spcAft>
              <a:buClr>
                <a:schemeClr val="accent2"/>
              </a:buClr>
              <a:buSzPts val="1800"/>
              <a:buFont typeface="Manjari"/>
              <a:buChar char="●"/>
              <a:defRPr sz="1800">
                <a:solidFill>
                  <a:schemeClr val="accent2"/>
                </a:solidFill>
                <a:latin typeface="Manjari"/>
                <a:ea typeface="Manjari"/>
                <a:cs typeface="Manjari"/>
                <a:sym typeface="Manjari"/>
              </a:defRPr>
            </a:lvl1pPr>
            <a:lvl2pPr marL="914400" lvl="1" indent="-317500">
              <a:lnSpc>
                <a:spcPct val="100000"/>
              </a:lnSpc>
              <a:spcBef>
                <a:spcPts val="0"/>
              </a:spcBef>
              <a:spcAft>
                <a:spcPts val="0"/>
              </a:spcAft>
              <a:buClr>
                <a:schemeClr val="accent2"/>
              </a:buClr>
              <a:buSzPts val="1400"/>
              <a:buFont typeface="Manjari"/>
              <a:buChar char="○"/>
              <a:defRPr>
                <a:solidFill>
                  <a:schemeClr val="accent2"/>
                </a:solidFill>
                <a:latin typeface="Manjari"/>
                <a:ea typeface="Manjari"/>
                <a:cs typeface="Manjari"/>
                <a:sym typeface="Manjari"/>
              </a:defRPr>
            </a:lvl2pPr>
            <a:lvl3pPr marL="1371600" lvl="2" indent="-317500">
              <a:lnSpc>
                <a:spcPct val="100000"/>
              </a:lnSpc>
              <a:spcBef>
                <a:spcPts val="0"/>
              </a:spcBef>
              <a:spcAft>
                <a:spcPts val="0"/>
              </a:spcAft>
              <a:buClr>
                <a:schemeClr val="accent2"/>
              </a:buClr>
              <a:buSzPts val="1400"/>
              <a:buFont typeface="Manjari"/>
              <a:buChar char="■"/>
              <a:defRPr>
                <a:solidFill>
                  <a:schemeClr val="accent2"/>
                </a:solidFill>
                <a:latin typeface="Manjari"/>
                <a:ea typeface="Manjari"/>
                <a:cs typeface="Manjari"/>
                <a:sym typeface="Manjari"/>
              </a:defRPr>
            </a:lvl3pPr>
            <a:lvl4pPr marL="1828800" lvl="3" indent="-317500">
              <a:lnSpc>
                <a:spcPct val="100000"/>
              </a:lnSpc>
              <a:spcBef>
                <a:spcPts val="0"/>
              </a:spcBef>
              <a:spcAft>
                <a:spcPts val="0"/>
              </a:spcAft>
              <a:buClr>
                <a:schemeClr val="accent2"/>
              </a:buClr>
              <a:buSzPts val="1400"/>
              <a:buFont typeface="Manjari"/>
              <a:buChar char="●"/>
              <a:defRPr>
                <a:solidFill>
                  <a:schemeClr val="accent2"/>
                </a:solidFill>
                <a:latin typeface="Manjari"/>
                <a:ea typeface="Manjari"/>
                <a:cs typeface="Manjari"/>
                <a:sym typeface="Manjari"/>
              </a:defRPr>
            </a:lvl4pPr>
            <a:lvl5pPr marL="2286000" lvl="4" indent="-317500">
              <a:lnSpc>
                <a:spcPct val="100000"/>
              </a:lnSpc>
              <a:spcBef>
                <a:spcPts val="0"/>
              </a:spcBef>
              <a:spcAft>
                <a:spcPts val="0"/>
              </a:spcAft>
              <a:buClr>
                <a:schemeClr val="accent2"/>
              </a:buClr>
              <a:buSzPts val="1400"/>
              <a:buFont typeface="Manjari"/>
              <a:buChar char="○"/>
              <a:defRPr>
                <a:solidFill>
                  <a:schemeClr val="accent2"/>
                </a:solidFill>
                <a:latin typeface="Manjari"/>
                <a:ea typeface="Manjari"/>
                <a:cs typeface="Manjari"/>
                <a:sym typeface="Manjari"/>
              </a:defRPr>
            </a:lvl5pPr>
            <a:lvl6pPr marL="2743200" lvl="5" indent="-317500">
              <a:lnSpc>
                <a:spcPct val="100000"/>
              </a:lnSpc>
              <a:spcBef>
                <a:spcPts val="0"/>
              </a:spcBef>
              <a:spcAft>
                <a:spcPts val="0"/>
              </a:spcAft>
              <a:buClr>
                <a:schemeClr val="accent2"/>
              </a:buClr>
              <a:buSzPts val="1400"/>
              <a:buFont typeface="Manjari"/>
              <a:buChar char="■"/>
              <a:defRPr>
                <a:solidFill>
                  <a:schemeClr val="accent2"/>
                </a:solidFill>
                <a:latin typeface="Manjari"/>
                <a:ea typeface="Manjari"/>
                <a:cs typeface="Manjari"/>
                <a:sym typeface="Manjari"/>
              </a:defRPr>
            </a:lvl6pPr>
            <a:lvl7pPr marL="3200400" lvl="6" indent="-317500">
              <a:lnSpc>
                <a:spcPct val="100000"/>
              </a:lnSpc>
              <a:spcBef>
                <a:spcPts val="0"/>
              </a:spcBef>
              <a:spcAft>
                <a:spcPts val="0"/>
              </a:spcAft>
              <a:buClr>
                <a:schemeClr val="accent2"/>
              </a:buClr>
              <a:buSzPts val="1400"/>
              <a:buFont typeface="Manjari"/>
              <a:buChar char="●"/>
              <a:defRPr>
                <a:solidFill>
                  <a:schemeClr val="accent2"/>
                </a:solidFill>
                <a:latin typeface="Manjari"/>
                <a:ea typeface="Manjari"/>
                <a:cs typeface="Manjari"/>
                <a:sym typeface="Manjari"/>
              </a:defRPr>
            </a:lvl7pPr>
            <a:lvl8pPr marL="3657600" lvl="7" indent="-317500">
              <a:lnSpc>
                <a:spcPct val="100000"/>
              </a:lnSpc>
              <a:spcBef>
                <a:spcPts val="0"/>
              </a:spcBef>
              <a:spcAft>
                <a:spcPts val="0"/>
              </a:spcAft>
              <a:buClr>
                <a:schemeClr val="accent2"/>
              </a:buClr>
              <a:buSzPts val="1400"/>
              <a:buFont typeface="Manjari"/>
              <a:buChar char="○"/>
              <a:defRPr>
                <a:solidFill>
                  <a:schemeClr val="accent2"/>
                </a:solidFill>
                <a:latin typeface="Manjari"/>
                <a:ea typeface="Manjari"/>
                <a:cs typeface="Manjari"/>
                <a:sym typeface="Manjari"/>
              </a:defRPr>
            </a:lvl8pPr>
            <a:lvl9pPr marL="4114800" lvl="8" indent="-317500">
              <a:lnSpc>
                <a:spcPct val="100000"/>
              </a:lnSpc>
              <a:spcBef>
                <a:spcPts val="0"/>
              </a:spcBef>
              <a:spcAft>
                <a:spcPts val="0"/>
              </a:spcAft>
              <a:buClr>
                <a:schemeClr val="accent2"/>
              </a:buClr>
              <a:buSzPts val="1400"/>
              <a:buFont typeface="Manjari"/>
              <a:buChar char="■"/>
              <a:defRPr>
                <a:solidFill>
                  <a:schemeClr val="accent2"/>
                </a:solidFill>
                <a:latin typeface="Manjari"/>
                <a:ea typeface="Manjari"/>
                <a:cs typeface="Manjari"/>
                <a:sym typeface="Manjari"/>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2" r:id="rId3"/>
    <p:sldLayoutId id="2147483655" r:id="rId4"/>
    <p:sldLayoutId id="2147483658" r:id="rId5"/>
    <p:sldLayoutId id="2147483659" r:id="rId6"/>
    <p:sldLayoutId id="2147483684" r:id="rId7"/>
    <p:sldLayoutId id="2147483693" r:id="rId8"/>
    <p:sldLayoutId id="2147483730" r:id="rId9"/>
    <p:sldLayoutId id="2147483731" r:id="rId10"/>
    <p:sldLayoutId id="2147483732" r:id="rId11"/>
    <p:sldLayoutId id="2147483733" r:id="rId12"/>
    <p:sldLayoutId id="2147483734" r:id="rId13"/>
  </p:sldLayoutIdLst>
  <mc:AlternateContent xmlns:mc="http://schemas.openxmlformats.org/markup-compatibility/2006" xmlns:p14="http://schemas.microsoft.com/office/powerpoint/2010/main">
    <mc:Choice Requires="p14">
      <p:transition spd="slow">
        <p:fade thruBlk="1"/>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8" Type="http://schemas.openxmlformats.org/officeDocument/2006/relationships/slide" Target="slide24.xml"/><Relationship Id="rId3" Type="http://schemas.openxmlformats.org/officeDocument/2006/relationships/slide" Target="slide3.xml"/><Relationship Id="rId7" Type="http://schemas.openxmlformats.org/officeDocument/2006/relationships/slide" Target="slide21.xml"/><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slide" Target="slide10.xml"/><Relationship Id="rId5" Type="http://schemas.openxmlformats.org/officeDocument/2006/relationships/slide" Target="slide5.xml"/><Relationship Id="rId4" Type="http://schemas.openxmlformats.org/officeDocument/2006/relationships/slide" Target="slide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004"/>
        <p:cNvGrpSpPr/>
        <p:nvPr/>
      </p:nvGrpSpPr>
      <p:grpSpPr>
        <a:xfrm>
          <a:off x="0" y="0"/>
          <a:ext cx="0" cy="0"/>
          <a:chOff x="0" y="0"/>
          <a:chExt cx="0" cy="0"/>
        </a:xfrm>
      </p:grpSpPr>
      <p:sp>
        <p:nvSpPr>
          <p:cNvPr id="2005" name="Google Shape;2005;p83"/>
          <p:cNvSpPr txBox="1">
            <a:spLocks noGrp="1"/>
          </p:cNvSpPr>
          <p:nvPr>
            <p:ph type="ctrTitle"/>
          </p:nvPr>
        </p:nvSpPr>
        <p:spPr>
          <a:xfrm>
            <a:off x="1125938" y="1716901"/>
            <a:ext cx="6577800" cy="2052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vi-VN" sz="4000" dirty="0">
                <a:solidFill>
                  <a:schemeClr val="accent2"/>
                </a:solidFill>
              </a:rPr>
              <a:t>Hướng dẫn thực </a:t>
            </a:r>
            <a:r>
              <a:rPr lang="vi-VN" sz="4000" dirty="0" smtClean="0">
                <a:solidFill>
                  <a:schemeClr val="accent2"/>
                </a:solidFill>
              </a:rPr>
              <a:t>hiện</a:t>
            </a:r>
            <a:br>
              <a:rPr lang="vi-VN" sz="4000" dirty="0" smtClean="0">
                <a:solidFill>
                  <a:schemeClr val="accent2"/>
                </a:solidFill>
              </a:rPr>
            </a:br>
            <a:r>
              <a:rPr lang="vi-VN" sz="4000" dirty="0" smtClean="0">
                <a:solidFill>
                  <a:schemeClr val="accent2"/>
                </a:solidFill>
              </a:rPr>
              <a:t> </a:t>
            </a:r>
            <a:r>
              <a:rPr lang="vi-VN" sz="4000" dirty="0">
                <a:solidFill>
                  <a:schemeClr val="accent2"/>
                </a:solidFill>
              </a:rPr>
              <a:t>quy trình lựa chọn SGK lớp 9, lớp 12 </a:t>
            </a:r>
            <a:r>
              <a:rPr lang="vi-VN" sz="4000" dirty="0" smtClean="0">
                <a:solidFill>
                  <a:schemeClr val="accent2"/>
                </a:solidFill>
              </a:rPr>
              <a:t/>
            </a:r>
            <a:br>
              <a:rPr lang="vi-VN" sz="4000" dirty="0" smtClean="0">
                <a:solidFill>
                  <a:schemeClr val="accent2"/>
                </a:solidFill>
              </a:rPr>
            </a:br>
            <a:r>
              <a:rPr lang="vi-VN" sz="4000" dirty="0" smtClean="0">
                <a:solidFill>
                  <a:schemeClr val="accent2"/>
                </a:solidFill>
              </a:rPr>
              <a:t>năm </a:t>
            </a:r>
            <a:r>
              <a:rPr lang="vi-VN" sz="4000" dirty="0">
                <a:solidFill>
                  <a:schemeClr val="accent2"/>
                </a:solidFill>
              </a:rPr>
              <a:t>học 2024-2025</a:t>
            </a:r>
            <a:endParaRPr sz="4000" dirty="0">
              <a:solidFill>
                <a:schemeClr val="accent2"/>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690">
          <a:extLst>
            <a:ext uri="{FF2B5EF4-FFF2-40B4-BE49-F238E27FC236}">
              <a16:creationId xmlns:a16="http://schemas.microsoft.com/office/drawing/2014/main" xmlns="" id="{7ECE8BCA-77E5-012E-C196-8C540A0703EB}"/>
            </a:ext>
          </a:extLst>
        </p:cNvPr>
        <p:cNvGrpSpPr/>
        <p:nvPr/>
      </p:nvGrpSpPr>
      <p:grpSpPr>
        <a:xfrm>
          <a:off x="0" y="0"/>
          <a:ext cx="0" cy="0"/>
          <a:chOff x="0" y="0"/>
          <a:chExt cx="0" cy="0"/>
        </a:xfrm>
      </p:grpSpPr>
      <p:sp>
        <p:nvSpPr>
          <p:cNvPr id="2691" name="Google Shape;2691;p124">
            <a:extLst>
              <a:ext uri="{FF2B5EF4-FFF2-40B4-BE49-F238E27FC236}">
                <a16:creationId xmlns:a16="http://schemas.microsoft.com/office/drawing/2014/main" xmlns="" id="{5520493E-3D81-1A8C-D42A-38E079254860}"/>
              </a:ext>
            </a:extLst>
          </p:cNvPr>
          <p:cNvSpPr txBox="1">
            <a:spLocks noGrp="1"/>
          </p:cNvSpPr>
          <p:nvPr>
            <p:ph type="title"/>
          </p:nvPr>
        </p:nvSpPr>
        <p:spPr>
          <a:xfrm>
            <a:off x="2019300" y="2260466"/>
            <a:ext cx="5105400" cy="1213800"/>
          </a:xfrm>
          <a:prstGeom prst="rect">
            <a:avLst/>
          </a:prstGeom>
        </p:spPr>
        <p:txBody>
          <a:bodyPr spcFirstLastPara="1" wrap="square" lIns="91425" tIns="91425" rIns="91425" bIns="91425" anchor="ctr" anchorCtr="0">
            <a:noAutofit/>
          </a:bodyPr>
          <a:lstStyle/>
          <a:p>
            <a:pPr lvl="0"/>
            <a:r>
              <a:rPr lang="en-US" dirty="0" err="1"/>
              <a:t>Tổ</a:t>
            </a:r>
            <a:r>
              <a:rPr lang="en-US" dirty="0"/>
              <a:t> </a:t>
            </a:r>
            <a:r>
              <a:rPr lang="en-US" dirty="0" err="1"/>
              <a:t>chức</a:t>
            </a:r>
            <a:r>
              <a:rPr lang="en-US" dirty="0"/>
              <a:t> </a:t>
            </a:r>
            <a:r>
              <a:rPr lang="en-US" dirty="0" err="1"/>
              <a:t>lựa</a:t>
            </a:r>
            <a:r>
              <a:rPr lang="en-US" dirty="0"/>
              <a:t> </a:t>
            </a:r>
            <a:r>
              <a:rPr lang="en-US" dirty="0" err="1"/>
              <a:t>chọn</a:t>
            </a:r>
            <a:r>
              <a:rPr lang="en-US" dirty="0"/>
              <a:t> SGK</a:t>
            </a:r>
            <a:endParaRPr dirty="0"/>
          </a:p>
        </p:txBody>
      </p:sp>
      <p:sp>
        <p:nvSpPr>
          <p:cNvPr id="2692" name="Google Shape;2692;p124">
            <a:extLst>
              <a:ext uri="{FF2B5EF4-FFF2-40B4-BE49-F238E27FC236}">
                <a16:creationId xmlns:a16="http://schemas.microsoft.com/office/drawing/2014/main" xmlns="" id="{9FEB1C56-FE8B-8188-306F-745688430D4F}"/>
              </a:ext>
            </a:extLst>
          </p:cNvPr>
          <p:cNvSpPr txBox="1">
            <a:spLocks noGrp="1"/>
          </p:cNvSpPr>
          <p:nvPr>
            <p:ph type="title" idx="2"/>
          </p:nvPr>
        </p:nvSpPr>
        <p:spPr>
          <a:xfrm>
            <a:off x="2020824" y="918450"/>
            <a:ext cx="5105400" cy="1213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04</a:t>
            </a:r>
            <a:endParaRPr dirty="0"/>
          </a:p>
        </p:txBody>
      </p:sp>
    </p:spTree>
    <p:extLst>
      <p:ext uri="{BB962C8B-B14F-4D97-AF65-F5344CB8AC3E}">
        <p14:creationId xmlns:p14="http://schemas.microsoft.com/office/powerpoint/2010/main" val="500998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692"/>
                                        </p:tgtEl>
                                        <p:attrNameLst>
                                          <p:attrName>style.visibility</p:attrName>
                                        </p:attrNameLst>
                                      </p:cBhvr>
                                      <p:to>
                                        <p:strVal val="visible"/>
                                      </p:to>
                                    </p:set>
                                    <p:animEffect transition="in" filter="fade">
                                      <p:cBhvr>
                                        <p:cTn id="7" dur="1000"/>
                                        <p:tgtEl>
                                          <p:spTgt spid="2692"/>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2691"/>
                                        </p:tgtEl>
                                        <p:attrNameLst>
                                          <p:attrName>style.visibility</p:attrName>
                                        </p:attrNameLst>
                                      </p:cBhvr>
                                      <p:to>
                                        <p:strVal val="visible"/>
                                      </p:to>
                                    </p:set>
                                    <p:animEffect transition="in" filter="fade">
                                      <p:cBhvr>
                                        <p:cTn id="11" dur="1000"/>
                                        <p:tgtEl>
                                          <p:spTgt spid="26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31"/>
        <p:cNvGrpSpPr/>
        <p:nvPr/>
      </p:nvGrpSpPr>
      <p:grpSpPr>
        <a:xfrm>
          <a:off x="0" y="0"/>
          <a:ext cx="0" cy="0"/>
          <a:chOff x="0" y="0"/>
          <a:chExt cx="0" cy="0"/>
        </a:xfrm>
      </p:grpSpPr>
      <p:sp>
        <p:nvSpPr>
          <p:cNvPr id="1335" name="Google Shape;1335;p56">
            <a:hlinkClick r:id="" action="ppaction://noaction"/>
          </p:cNvPr>
          <p:cNvSpPr txBox="1">
            <a:spLocks noGrp="1"/>
          </p:cNvSpPr>
          <p:nvPr>
            <p:ph type="subTitle" idx="3"/>
          </p:nvPr>
        </p:nvSpPr>
        <p:spPr>
          <a:xfrm>
            <a:off x="826658" y="1514760"/>
            <a:ext cx="7490684" cy="591590"/>
          </a:xfrm>
          <a:prstGeom prst="rect">
            <a:avLst/>
          </a:prstGeom>
        </p:spPr>
        <p:txBody>
          <a:bodyPr spcFirstLastPara="1" wrap="square" lIns="91425" tIns="91425" rIns="91425" bIns="91425" anchor="t" anchorCtr="0">
            <a:noAutofit/>
          </a:bodyPr>
          <a:lstStyle/>
          <a:p>
            <a:pPr algn="just"/>
            <a:r>
              <a:rPr lang="en-US" dirty="0">
                <a:latin typeface="Times New Roman" panose="02020603050405020304" pitchFamily="18" charset="0"/>
                <a:cs typeface="Times New Roman" panose="02020603050405020304" pitchFamily="18" charset="0"/>
              </a:rPr>
              <a:t>     </a:t>
            </a:r>
            <a:r>
              <a:rPr lang="en-US" dirty="0" err="1"/>
              <a:t>Hội</a:t>
            </a:r>
            <a:r>
              <a:rPr lang="en-US" dirty="0"/>
              <a:t> </a:t>
            </a:r>
            <a:r>
              <a:rPr lang="en-US" dirty="0" err="1"/>
              <a:t>đồng</a:t>
            </a:r>
            <a:r>
              <a:rPr lang="en-US" dirty="0"/>
              <a:t> </a:t>
            </a:r>
            <a:r>
              <a:rPr lang="en-US" dirty="0" err="1"/>
              <a:t>xây</a:t>
            </a:r>
            <a:r>
              <a:rPr lang="en-US" dirty="0"/>
              <a:t> </a:t>
            </a:r>
            <a:r>
              <a:rPr lang="en-US" dirty="0" err="1"/>
              <a:t>dựng</a:t>
            </a:r>
            <a:r>
              <a:rPr lang="en-US" dirty="0"/>
              <a:t> </a:t>
            </a:r>
            <a:r>
              <a:rPr lang="en-US" dirty="0" err="1"/>
              <a:t>Kế</a:t>
            </a:r>
            <a:r>
              <a:rPr lang="en-US" dirty="0"/>
              <a:t> </a:t>
            </a:r>
            <a:r>
              <a:rPr lang="en-US" dirty="0" err="1"/>
              <a:t>hoạch</a:t>
            </a:r>
            <a:r>
              <a:rPr lang="en-US" dirty="0"/>
              <a:t> </a:t>
            </a:r>
            <a:r>
              <a:rPr lang="en-US" dirty="0" err="1"/>
              <a:t>tổ</a:t>
            </a:r>
            <a:r>
              <a:rPr lang="en-US" dirty="0"/>
              <a:t> </a:t>
            </a:r>
            <a:r>
              <a:rPr lang="en-US" dirty="0" err="1"/>
              <a:t>chức</a:t>
            </a:r>
            <a:r>
              <a:rPr lang="en-US" dirty="0"/>
              <a:t> </a:t>
            </a:r>
            <a:r>
              <a:rPr lang="en-US" dirty="0" err="1"/>
              <a:t>lựa</a:t>
            </a:r>
            <a:r>
              <a:rPr lang="en-US" dirty="0"/>
              <a:t> </a:t>
            </a:r>
            <a:r>
              <a:rPr lang="en-US" dirty="0" err="1"/>
              <a:t>chọn</a:t>
            </a:r>
            <a:r>
              <a:rPr lang="en-US" dirty="0"/>
              <a:t> SGK </a:t>
            </a:r>
            <a:r>
              <a:rPr lang="en-US" dirty="0" err="1"/>
              <a:t>của</a:t>
            </a:r>
            <a:r>
              <a:rPr lang="en-US" dirty="0"/>
              <a:t> </a:t>
            </a:r>
            <a:r>
              <a:rPr lang="en-US" dirty="0" err="1"/>
              <a:t>đơn</a:t>
            </a:r>
            <a:r>
              <a:rPr lang="en-US" dirty="0"/>
              <a:t> </a:t>
            </a:r>
            <a:r>
              <a:rPr lang="en-US" dirty="0" err="1"/>
              <a:t>vị</a:t>
            </a:r>
            <a:r>
              <a:rPr lang="en-US" dirty="0"/>
              <a:t> </a:t>
            </a:r>
            <a:r>
              <a:rPr lang="en-US" dirty="0" err="1"/>
              <a:t>và</a:t>
            </a:r>
            <a:r>
              <a:rPr lang="en-US" dirty="0"/>
              <a:t> </a:t>
            </a:r>
            <a:r>
              <a:rPr lang="en-US" dirty="0" err="1"/>
              <a:t>phân</a:t>
            </a:r>
            <a:r>
              <a:rPr lang="en-US" dirty="0"/>
              <a:t> </a:t>
            </a:r>
            <a:r>
              <a:rPr lang="en-US" dirty="0" err="1"/>
              <a:t>công</a:t>
            </a:r>
            <a:r>
              <a:rPr lang="en-US" dirty="0"/>
              <a:t> </a:t>
            </a:r>
            <a:r>
              <a:rPr lang="en-US" dirty="0" err="1"/>
              <a:t>nhiệm</a:t>
            </a:r>
            <a:r>
              <a:rPr lang="en-US" dirty="0"/>
              <a:t> </a:t>
            </a:r>
            <a:r>
              <a:rPr lang="en-US" dirty="0" err="1"/>
              <a:t>vụ</a:t>
            </a:r>
            <a:r>
              <a:rPr lang="en-US" dirty="0"/>
              <a:t> </a:t>
            </a:r>
            <a:r>
              <a:rPr lang="en-US" dirty="0" err="1"/>
              <a:t>cụ</a:t>
            </a:r>
            <a:r>
              <a:rPr lang="en-US" dirty="0"/>
              <a:t> </a:t>
            </a:r>
            <a:r>
              <a:rPr lang="en-US" dirty="0" err="1"/>
              <a:t>thể</a:t>
            </a:r>
            <a:r>
              <a:rPr lang="en-US" dirty="0"/>
              <a:t> </a:t>
            </a:r>
            <a:r>
              <a:rPr lang="en-US" dirty="0" err="1"/>
              <a:t>cho</a:t>
            </a:r>
            <a:r>
              <a:rPr lang="en-US" dirty="0"/>
              <a:t> </a:t>
            </a:r>
            <a:r>
              <a:rPr lang="en-US" dirty="0" err="1"/>
              <a:t>các</a:t>
            </a:r>
            <a:r>
              <a:rPr lang="en-US" dirty="0"/>
              <a:t> </a:t>
            </a:r>
            <a:r>
              <a:rPr lang="en-US" dirty="0" err="1"/>
              <a:t>thành</a:t>
            </a:r>
            <a:r>
              <a:rPr lang="en-US" dirty="0"/>
              <a:t> </a:t>
            </a:r>
            <a:r>
              <a:rPr lang="en-US" dirty="0" err="1"/>
              <a:t>viên</a:t>
            </a:r>
            <a:r>
              <a:rPr lang="en-US" dirty="0"/>
              <a:t> </a:t>
            </a:r>
            <a:r>
              <a:rPr lang="en-US" dirty="0" err="1"/>
              <a:t>Hội</a:t>
            </a:r>
            <a:r>
              <a:rPr lang="en-US" dirty="0"/>
              <a:t> </a:t>
            </a:r>
            <a:r>
              <a:rPr lang="en-US" dirty="0" err="1"/>
              <a:t>đồng</a:t>
            </a:r>
            <a:r>
              <a:rPr lang="en-US" dirty="0"/>
              <a:t>.</a:t>
            </a:r>
            <a:endParaRPr lang="en-US" dirty="0">
              <a:solidFill>
                <a:srgbClr val="310EE2"/>
              </a:solidFill>
              <a:latin typeface="Times New Roman" panose="02020603050405020304" pitchFamily="18" charset="0"/>
              <a:cs typeface="Times New Roman" panose="02020603050405020304" pitchFamily="18" charset="0"/>
            </a:endParaRPr>
          </a:p>
        </p:txBody>
      </p:sp>
      <p:sp>
        <p:nvSpPr>
          <p:cNvPr id="1341" name="Google Shape;1341;p56">
            <a:hlinkClick r:id="" action="ppaction://noaction"/>
          </p:cNvPr>
          <p:cNvSpPr txBox="1">
            <a:spLocks noGrp="1"/>
          </p:cNvSpPr>
          <p:nvPr>
            <p:ph type="title" idx="9"/>
          </p:nvPr>
        </p:nvSpPr>
        <p:spPr>
          <a:xfrm>
            <a:off x="-1" y="1514760"/>
            <a:ext cx="1178719" cy="411300"/>
          </a:xfrm>
          <a:prstGeom prst="rect">
            <a:avLst/>
          </a:prstGeom>
        </p:spPr>
        <p:txBody>
          <a:bodyPr spcFirstLastPara="1" wrap="square" lIns="91425" tIns="118850" rIns="91425" bIns="91425" anchor="ctr" anchorCtr="0">
            <a:noAutofit/>
          </a:bodyPr>
          <a:lstStyle/>
          <a:p>
            <a:pPr marL="0" lvl="0" indent="0" algn="ctr" rtl="0">
              <a:spcBef>
                <a:spcPts val="0"/>
              </a:spcBef>
              <a:spcAft>
                <a:spcPts val="0"/>
              </a:spcAft>
              <a:buNone/>
            </a:pPr>
            <a:r>
              <a:rPr lang="vi-VN" dirty="0">
                <a:solidFill>
                  <a:schemeClr val="accent2"/>
                </a:solidFill>
              </a:rPr>
              <a:t>Bước </a:t>
            </a:r>
            <a:r>
              <a:rPr lang="en" dirty="0">
                <a:solidFill>
                  <a:schemeClr val="accent2"/>
                </a:solidFill>
              </a:rPr>
              <a:t>1</a:t>
            </a:r>
            <a:endParaRPr dirty="0">
              <a:solidFill>
                <a:schemeClr val="accent2"/>
              </a:solidFill>
            </a:endParaRPr>
          </a:p>
        </p:txBody>
      </p:sp>
      <p:sp>
        <p:nvSpPr>
          <p:cNvPr id="7" name="Google Shape;1334;p56">
            <a:extLst>
              <a:ext uri="{FF2B5EF4-FFF2-40B4-BE49-F238E27FC236}">
                <a16:creationId xmlns:a16="http://schemas.microsoft.com/office/drawing/2014/main" xmlns="" id="{3ADE91CA-868F-9520-ED10-9F7A7512DFF2}"/>
              </a:ext>
            </a:extLst>
          </p:cNvPr>
          <p:cNvSpPr txBox="1">
            <a:spLocks/>
          </p:cNvSpPr>
          <p:nvPr/>
        </p:nvSpPr>
        <p:spPr>
          <a:xfrm>
            <a:off x="1324181" y="-60804"/>
            <a:ext cx="5999676" cy="1353401"/>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2"/>
              </a:buClr>
              <a:buSzPts val="2400"/>
              <a:buFont typeface="Hammersmith One"/>
              <a:buNone/>
              <a:defRPr sz="3000" b="1" i="0" u="none" strike="noStrike" cap="none">
                <a:solidFill>
                  <a:schemeClr val="accent2"/>
                </a:solidFill>
                <a:latin typeface="Hammersmith One"/>
                <a:ea typeface="Hammersmith One"/>
                <a:cs typeface="Hammersmith One"/>
                <a:sym typeface="Hammersmith One"/>
              </a:defRPr>
            </a:lvl1pPr>
            <a:lvl2pPr marR="0" lvl="1" algn="l" rtl="0">
              <a:lnSpc>
                <a:spcPct val="100000"/>
              </a:lnSpc>
              <a:spcBef>
                <a:spcPts val="0"/>
              </a:spcBef>
              <a:spcAft>
                <a:spcPts val="0"/>
              </a:spcAft>
              <a:buClr>
                <a:schemeClr val="accent2"/>
              </a:buClr>
              <a:buSzPts val="2400"/>
              <a:buFont typeface="Hammersmith One"/>
              <a:buNone/>
              <a:defRPr sz="2400" b="1" i="0" u="none" strike="noStrike" cap="none">
                <a:solidFill>
                  <a:schemeClr val="accent2"/>
                </a:solidFill>
                <a:latin typeface="Hammersmith One"/>
                <a:ea typeface="Hammersmith One"/>
                <a:cs typeface="Hammersmith One"/>
                <a:sym typeface="Hammersmith One"/>
              </a:defRPr>
            </a:lvl2pPr>
            <a:lvl3pPr marR="0" lvl="2" algn="l" rtl="0">
              <a:lnSpc>
                <a:spcPct val="100000"/>
              </a:lnSpc>
              <a:spcBef>
                <a:spcPts val="0"/>
              </a:spcBef>
              <a:spcAft>
                <a:spcPts val="0"/>
              </a:spcAft>
              <a:buClr>
                <a:schemeClr val="accent2"/>
              </a:buClr>
              <a:buSzPts val="2400"/>
              <a:buFont typeface="Hammersmith One"/>
              <a:buNone/>
              <a:defRPr sz="2400" b="1" i="0" u="none" strike="noStrike" cap="none">
                <a:solidFill>
                  <a:schemeClr val="accent2"/>
                </a:solidFill>
                <a:latin typeface="Hammersmith One"/>
                <a:ea typeface="Hammersmith One"/>
                <a:cs typeface="Hammersmith One"/>
                <a:sym typeface="Hammersmith One"/>
              </a:defRPr>
            </a:lvl3pPr>
            <a:lvl4pPr marR="0" lvl="3" algn="l" rtl="0">
              <a:lnSpc>
                <a:spcPct val="100000"/>
              </a:lnSpc>
              <a:spcBef>
                <a:spcPts val="0"/>
              </a:spcBef>
              <a:spcAft>
                <a:spcPts val="0"/>
              </a:spcAft>
              <a:buClr>
                <a:schemeClr val="accent2"/>
              </a:buClr>
              <a:buSzPts val="2400"/>
              <a:buFont typeface="Hammersmith One"/>
              <a:buNone/>
              <a:defRPr sz="2400" b="1" i="0" u="none" strike="noStrike" cap="none">
                <a:solidFill>
                  <a:schemeClr val="accent2"/>
                </a:solidFill>
                <a:latin typeface="Hammersmith One"/>
                <a:ea typeface="Hammersmith One"/>
                <a:cs typeface="Hammersmith One"/>
                <a:sym typeface="Hammersmith One"/>
              </a:defRPr>
            </a:lvl4pPr>
            <a:lvl5pPr marR="0" lvl="4" algn="l" rtl="0">
              <a:lnSpc>
                <a:spcPct val="100000"/>
              </a:lnSpc>
              <a:spcBef>
                <a:spcPts val="0"/>
              </a:spcBef>
              <a:spcAft>
                <a:spcPts val="0"/>
              </a:spcAft>
              <a:buClr>
                <a:schemeClr val="accent2"/>
              </a:buClr>
              <a:buSzPts val="2400"/>
              <a:buFont typeface="Hammersmith One"/>
              <a:buNone/>
              <a:defRPr sz="2400" b="1" i="0" u="none" strike="noStrike" cap="none">
                <a:solidFill>
                  <a:schemeClr val="accent2"/>
                </a:solidFill>
                <a:latin typeface="Hammersmith One"/>
                <a:ea typeface="Hammersmith One"/>
                <a:cs typeface="Hammersmith One"/>
                <a:sym typeface="Hammersmith One"/>
              </a:defRPr>
            </a:lvl5pPr>
            <a:lvl6pPr marR="0" lvl="5" algn="l" rtl="0">
              <a:lnSpc>
                <a:spcPct val="100000"/>
              </a:lnSpc>
              <a:spcBef>
                <a:spcPts val="0"/>
              </a:spcBef>
              <a:spcAft>
                <a:spcPts val="0"/>
              </a:spcAft>
              <a:buClr>
                <a:schemeClr val="accent2"/>
              </a:buClr>
              <a:buSzPts val="2400"/>
              <a:buFont typeface="Hammersmith One"/>
              <a:buNone/>
              <a:defRPr sz="2400" b="1" i="0" u="none" strike="noStrike" cap="none">
                <a:solidFill>
                  <a:schemeClr val="accent2"/>
                </a:solidFill>
                <a:latin typeface="Hammersmith One"/>
                <a:ea typeface="Hammersmith One"/>
                <a:cs typeface="Hammersmith One"/>
                <a:sym typeface="Hammersmith One"/>
              </a:defRPr>
            </a:lvl6pPr>
            <a:lvl7pPr marR="0" lvl="6" algn="l" rtl="0">
              <a:lnSpc>
                <a:spcPct val="100000"/>
              </a:lnSpc>
              <a:spcBef>
                <a:spcPts val="0"/>
              </a:spcBef>
              <a:spcAft>
                <a:spcPts val="0"/>
              </a:spcAft>
              <a:buClr>
                <a:schemeClr val="accent2"/>
              </a:buClr>
              <a:buSzPts val="2400"/>
              <a:buFont typeface="Hammersmith One"/>
              <a:buNone/>
              <a:defRPr sz="2400" b="1" i="0" u="none" strike="noStrike" cap="none">
                <a:solidFill>
                  <a:schemeClr val="accent2"/>
                </a:solidFill>
                <a:latin typeface="Hammersmith One"/>
                <a:ea typeface="Hammersmith One"/>
                <a:cs typeface="Hammersmith One"/>
                <a:sym typeface="Hammersmith One"/>
              </a:defRPr>
            </a:lvl7pPr>
            <a:lvl8pPr marR="0" lvl="7" algn="l" rtl="0">
              <a:lnSpc>
                <a:spcPct val="100000"/>
              </a:lnSpc>
              <a:spcBef>
                <a:spcPts val="0"/>
              </a:spcBef>
              <a:spcAft>
                <a:spcPts val="0"/>
              </a:spcAft>
              <a:buClr>
                <a:schemeClr val="accent2"/>
              </a:buClr>
              <a:buSzPts val="2400"/>
              <a:buFont typeface="Hammersmith One"/>
              <a:buNone/>
              <a:defRPr sz="2400" b="1" i="0" u="none" strike="noStrike" cap="none">
                <a:solidFill>
                  <a:schemeClr val="accent2"/>
                </a:solidFill>
                <a:latin typeface="Hammersmith One"/>
                <a:ea typeface="Hammersmith One"/>
                <a:cs typeface="Hammersmith One"/>
                <a:sym typeface="Hammersmith One"/>
              </a:defRPr>
            </a:lvl8pPr>
            <a:lvl9pPr marR="0" lvl="8" algn="l" rtl="0">
              <a:lnSpc>
                <a:spcPct val="100000"/>
              </a:lnSpc>
              <a:spcBef>
                <a:spcPts val="0"/>
              </a:spcBef>
              <a:spcAft>
                <a:spcPts val="0"/>
              </a:spcAft>
              <a:buClr>
                <a:schemeClr val="accent2"/>
              </a:buClr>
              <a:buSzPts val="2400"/>
              <a:buFont typeface="Hammersmith One"/>
              <a:buNone/>
              <a:defRPr sz="2400" b="1" i="0" u="none" strike="noStrike" cap="none">
                <a:solidFill>
                  <a:schemeClr val="accent2"/>
                </a:solidFill>
                <a:latin typeface="Hammersmith One"/>
                <a:ea typeface="Hammersmith One"/>
                <a:cs typeface="Hammersmith One"/>
                <a:sym typeface="Hammersmith One"/>
              </a:defRPr>
            </a:lvl9pPr>
          </a:lstStyle>
          <a:p>
            <a:r>
              <a:rPr lang="vi-VN" dirty="0"/>
              <a:t>Các bước tổ chức lựa chọn SGK</a:t>
            </a:r>
          </a:p>
        </p:txBody>
      </p:sp>
    </p:spTree>
    <p:extLst>
      <p:ext uri="{BB962C8B-B14F-4D97-AF65-F5344CB8AC3E}">
        <p14:creationId xmlns:p14="http://schemas.microsoft.com/office/powerpoint/2010/main" val="242696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341"/>
                                        </p:tgtEl>
                                        <p:attrNameLst>
                                          <p:attrName>style.visibility</p:attrName>
                                        </p:attrNameLst>
                                      </p:cBhvr>
                                      <p:to>
                                        <p:strVal val="visible"/>
                                      </p:to>
                                    </p:set>
                                    <p:anim calcmode="lin" valueType="num">
                                      <p:cBhvr>
                                        <p:cTn id="14" dur="500" fill="hold"/>
                                        <p:tgtEl>
                                          <p:spTgt spid="1341"/>
                                        </p:tgtEl>
                                        <p:attrNameLst>
                                          <p:attrName>ppt_w</p:attrName>
                                        </p:attrNameLst>
                                      </p:cBhvr>
                                      <p:tavLst>
                                        <p:tav tm="0">
                                          <p:val>
                                            <p:fltVal val="0"/>
                                          </p:val>
                                        </p:tav>
                                        <p:tav tm="100000">
                                          <p:val>
                                            <p:strVal val="#ppt_w"/>
                                          </p:val>
                                        </p:tav>
                                      </p:tavLst>
                                    </p:anim>
                                    <p:anim calcmode="lin" valueType="num">
                                      <p:cBhvr>
                                        <p:cTn id="15" dur="500" fill="hold"/>
                                        <p:tgtEl>
                                          <p:spTgt spid="1341"/>
                                        </p:tgtEl>
                                        <p:attrNameLst>
                                          <p:attrName>ppt_h</p:attrName>
                                        </p:attrNameLst>
                                      </p:cBhvr>
                                      <p:tavLst>
                                        <p:tav tm="0">
                                          <p:val>
                                            <p:fltVal val="0"/>
                                          </p:val>
                                        </p:tav>
                                        <p:tav tm="100000">
                                          <p:val>
                                            <p:strVal val="#ppt_h"/>
                                          </p:val>
                                        </p:tav>
                                      </p:tavLst>
                                    </p:anim>
                                    <p:animEffect transition="in" filter="fade">
                                      <p:cBhvr>
                                        <p:cTn id="16" dur="500"/>
                                        <p:tgtEl>
                                          <p:spTgt spid="1341"/>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335">
                                            <p:txEl>
                                              <p:pRg st="0" end="0"/>
                                            </p:txEl>
                                          </p:spTgt>
                                        </p:tgtEl>
                                        <p:attrNameLst>
                                          <p:attrName>style.visibility</p:attrName>
                                        </p:attrNameLst>
                                      </p:cBhvr>
                                      <p:to>
                                        <p:strVal val="visible"/>
                                      </p:to>
                                    </p:set>
                                    <p:anim calcmode="lin" valueType="num">
                                      <p:cBhvr>
                                        <p:cTn id="21" dur="500" fill="hold"/>
                                        <p:tgtEl>
                                          <p:spTgt spid="1335">
                                            <p:txEl>
                                              <p:pRg st="0" end="0"/>
                                            </p:txEl>
                                          </p:spTgt>
                                        </p:tgtEl>
                                        <p:attrNameLst>
                                          <p:attrName>ppt_w</p:attrName>
                                        </p:attrNameLst>
                                      </p:cBhvr>
                                      <p:tavLst>
                                        <p:tav tm="0">
                                          <p:val>
                                            <p:fltVal val="0"/>
                                          </p:val>
                                        </p:tav>
                                        <p:tav tm="100000">
                                          <p:val>
                                            <p:strVal val="#ppt_w"/>
                                          </p:val>
                                        </p:tav>
                                      </p:tavLst>
                                    </p:anim>
                                    <p:anim calcmode="lin" valueType="num">
                                      <p:cBhvr>
                                        <p:cTn id="22" dur="500" fill="hold"/>
                                        <p:tgtEl>
                                          <p:spTgt spid="1335">
                                            <p:txEl>
                                              <p:pRg st="0" end="0"/>
                                            </p:txEl>
                                          </p:spTgt>
                                        </p:tgtEl>
                                        <p:attrNameLst>
                                          <p:attrName>ppt_h</p:attrName>
                                        </p:attrNameLst>
                                      </p:cBhvr>
                                      <p:tavLst>
                                        <p:tav tm="0">
                                          <p:val>
                                            <p:fltVal val="0"/>
                                          </p:val>
                                        </p:tav>
                                        <p:tav tm="100000">
                                          <p:val>
                                            <p:strVal val="#ppt_h"/>
                                          </p:val>
                                        </p:tav>
                                      </p:tavLst>
                                    </p:anim>
                                    <p:animEffect transition="in" filter="fade">
                                      <p:cBhvr>
                                        <p:cTn id="23" dur="500"/>
                                        <p:tgtEl>
                                          <p:spTgt spid="133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5" grpId="0" build="p"/>
      <p:bldP spid="1341" grpId="0"/>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31">
          <a:extLst>
            <a:ext uri="{FF2B5EF4-FFF2-40B4-BE49-F238E27FC236}">
              <a16:creationId xmlns:a16="http://schemas.microsoft.com/office/drawing/2014/main" xmlns="" id="{A6BA0DE6-0010-94BC-9756-BC7ECAE6C19A}"/>
            </a:ext>
          </a:extLst>
        </p:cNvPr>
        <p:cNvGrpSpPr/>
        <p:nvPr/>
      </p:nvGrpSpPr>
      <p:grpSpPr>
        <a:xfrm>
          <a:off x="0" y="0"/>
          <a:ext cx="0" cy="0"/>
          <a:chOff x="0" y="0"/>
          <a:chExt cx="0" cy="0"/>
        </a:xfrm>
      </p:grpSpPr>
      <p:sp>
        <p:nvSpPr>
          <p:cNvPr id="1335" name="Google Shape;1335;p56">
            <a:hlinkClick r:id="" action="ppaction://noaction"/>
            <a:extLst>
              <a:ext uri="{FF2B5EF4-FFF2-40B4-BE49-F238E27FC236}">
                <a16:creationId xmlns:a16="http://schemas.microsoft.com/office/drawing/2014/main" xmlns="" id="{558FC0D4-8463-154B-1A67-3EADAA0A33BA}"/>
              </a:ext>
            </a:extLst>
          </p:cNvPr>
          <p:cNvSpPr txBox="1">
            <a:spLocks noGrp="1"/>
          </p:cNvSpPr>
          <p:nvPr>
            <p:ph type="subTitle" idx="3"/>
          </p:nvPr>
        </p:nvSpPr>
        <p:spPr>
          <a:xfrm>
            <a:off x="826658" y="771802"/>
            <a:ext cx="7490684" cy="591590"/>
          </a:xfrm>
          <a:prstGeom prst="rect">
            <a:avLst/>
          </a:prstGeom>
        </p:spPr>
        <p:txBody>
          <a:bodyPr spcFirstLastPara="1" wrap="square" lIns="91425" tIns="91425" rIns="91425" bIns="91425" anchor="t" anchorCtr="0">
            <a:noAutofit/>
          </a:bodyPr>
          <a:lstStyle/>
          <a:p>
            <a:pPr algn="just"/>
            <a:r>
              <a:rPr lang="en-US" dirty="0" smtClean="0"/>
              <a:t>.</a:t>
            </a:r>
            <a:r>
              <a:rPr lang="vi-VN" dirty="0" smtClean="0"/>
              <a:t> </a:t>
            </a:r>
            <a:r>
              <a:rPr lang="en-US" i="1" dirty="0" err="1"/>
              <a:t>Tổ</a:t>
            </a:r>
            <a:r>
              <a:rPr lang="en-US" i="1" dirty="0"/>
              <a:t> </a:t>
            </a:r>
            <a:r>
              <a:rPr lang="en-US" i="1" dirty="0" err="1"/>
              <a:t>trưởng</a:t>
            </a:r>
            <a:r>
              <a:rPr lang="en-US" i="1" dirty="0"/>
              <a:t> </a:t>
            </a:r>
            <a:r>
              <a:rPr lang="en-US" i="1" dirty="0" err="1"/>
              <a:t>chuyên</a:t>
            </a:r>
            <a:r>
              <a:rPr lang="en-US" i="1" dirty="0"/>
              <a:t> </a:t>
            </a:r>
            <a:r>
              <a:rPr lang="en-US" i="1" dirty="0" err="1"/>
              <a:t>môn</a:t>
            </a:r>
            <a:r>
              <a:rPr lang="en-US" i="1" dirty="0"/>
              <a:t> </a:t>
            </a:r>
            <a:r>
              <a:rPr lang="en-US" i="1" dirty="0" err="1"/>
              <a:t>căn</a:t>
            </a:r>
            <a:r>
              <a:rPr lang="en-US" i="1" dirty="0"/>
              <a:t> </a:t>
            </a:r>
            <a:r>
              <a:rPr lang="en-US" i="1" dirty="0" err="1"/>
              <a:t>cứ</a:t>
            </a:r>
            <a:r>
              <a:rPr lang="en-US" i="1" dirty="0"/>
              <a:t> </a:t>
            </a:r>
            <a:r>
              <a:rPr lang="en-US" i="1" dirty="0" err="1"/>
              <a:t>vào</a:t>
            </a:r>
            <a:r>
              <a:rPr lang="en-US" i="1" dirty="0"/>
              <a:t> </a:t>
            </a:r>
            <a:r>
              <a:rPr lang="en-US" i="1" dirty="0" err="1"/>
              <a:t>Kế</a:t>
            </a:r>
            <a:r>
              <a:rPr lang="en-US" i="1" dirty="0"/>
              <a:t> </a:t>
            </a:r>
            <a:r>
              <a:rPr lang="en-US" i="1" dirty="0" err="1"/>
              <a:t>hoạch</a:t>
            </a:r>
            <a:r>
              <a:rPr lang="en-US" i="1" dirty="0"/>
              <a:t> </a:t>
            </a:r>
            <a:r>
              <a:rPr lang="en-US" i="1" dirty="0" err="1"/>
              <a:t>của</a:t>
            </a:r>
            <a:r>
              <a:rPr lang="en-US" i="1" dirty="0"/>
              <a:t> </a:t>
            </a:r>
            <a:r>
              <a:rPr lang="en-US" i="1" dirty="0" err="1"/>
              <a:t>Hội</a:t>
            </a:r>
            <a:r>
              <a:rPr lang="en-US" i="1" dirty="0"/>
              <a:t> </a:t>
            </a:r>
            <a:r>
              <a:rPr lang="en-US" i="1" dirty="0" err="1"/>
              <a:t>đồng</a:t>
            </a:r>
            <a:r>
              <a:rPr lang="en-US" i="1" dirty="0"/>
              <a:t> </a:t>
            </a:r>
            <a:r>
              <a:rPr lang="en-US" i="1" dirty="0" err="1"/>
              <a:t>xây</a:t>
            </a:r>
            <a:r>
              <a:rPr lang="en-US" i="1" dirty="0"/>
              <a:t> </a:t>
            </a:r>
            <a:r>
              <a:rPr lang="en-US" i="1" dirty="0" err="1"/>
              <a:t>dựng</a:t>
            </a:r>
            <a:r>
              <a:rPr lang="en-US" i="1" dirty="0"/>
              <a:t> </a:t>
            </a:r>
            <a:r>
              <a:rPr lang="en-US" i="1" dirty="0" err="1"/>
              <a:t>kế</a:t>
            </a:r>
            <a:r>
              <a:rPr lang="en-US" i="1" dirty="0"/>
              <a:t> </a:t>
            </a:r>
            <a:r>
              <a:rPr lang="en-US" i="1" dirty="0" err="1"/>
              <a:t>hoạch</a:t>
            </a:r>
            <a:r>
              <a:rPr lang="en-US" i="1" dirty="0"/>
              <a:t> </a:t>
            </a:r>
            <a:r>
              <a:rPr lang="en-US" i="1" dirty="0" err="1"/>
              <a:t>tổ</a:t>
            </a:r>
            <a:r>
              <a:rPr lang="en-US" i="1" dirty="0"/>
              <a:t> </a:t>
            </a:r>
            <a:r>
              <a:rPr lang="en-US" i="1" dirty="0" err="1"/>
              <a:t>chức</a:t>
            </a:r>
            <a:r>
              <a:rPr lang="en-US" i="1" dirty="0"/>
              <a:t> </a:t>
            </a:r>
            <a:r>
              <a:rPr lang="en-US" i="1" dirty="0" err="1"/>
              <a:t>lựa</a:t>
            </a:r>
            <a:r>
              <a:rPr lang="en-US" i="1" dirty="0"/>
              <a:t> </a:t>
            </a:r>
            <a:r>
              <a:rPr lang="en-US" i="1" dirty="0" err="1"/>
              <a:t>chọn</a:t>
            </a:r>
            <a:r>
              <a:rPr lang="en-US" i="1" dirty="0"/>
              <a:t> SGK </a:t>
            </a:r>
            <a:r>
              <a:rPr lang="en-US" i="1" dirty="0" err="1"/>
              <a:t>cho</a:t>
            </a:r>
            <a:r>
              <a:rPr lang="en-US" i="1" dirty="0"/>
              <a:t> </a:t>
            </a:r>
            <a:r>
              <a:rPr lang="en-US" i="1" dirty="0" err="1"/>
              <a:t>từng</a:t>
            </a:r>
            <a:r>
              <a:rPr lang="en-US" i="1" dirty="0"/>
              <a:t> </a:t>
            </a:r>
            <a:r>
              <a:rPr lang="en-US" i="1" dirty="0" err="1"/>
              <a:t>môn</a:t>
            </a:r>
            <a:r>
              <a:rPr lang="en-US" i="1" dirty="0"/>
              <a:t> </a:t>
            </a:r>
            <a:r>
              <a:rPr lang="en-US" i="1" dirty="0" err="1"/>
              <a:t>học</a:t>
            </a:r>
            <a:r>
              <a:rPr lang="en-US" dirty="0"/>
              <a:t>, </a:t>
            </a:r>
            <a:r>
              <a:rPr lang="en-US" dirty="0" err="1"/>
              <a:t>báo</a:t>
            </a:r>
            <a:r>
              <a:rPr lang="en-US" dirty="0"/>
              <a:t> </a:t>
            </a:r>
            <a:r>
              <a:rPr lang="en-US" dirty="0" err="1"/>
              <a:t>cáo</a:t>
            </a:r>
            <a:r>
              <a:rPr lang="en-US" dirty="0"/>
              <a:t> </a:t>
            </a:r>
            <a:r>
              <a:rPr lang="en-US" dirty="0" err="1"/>
              <a:t>thủ</a:t>
            </a:r>
            <a:r>
              <a:rPr lang="en-US" dirty="0"/>
              <a:t> </a:t>
            </a:r>
            <a:r>
              <a:rPr lang="en-US" dirty="0" err="1"/>
              <a:t>trưởng</a:t>
            </a:r>
            <a:r>
              <a:rPr lang="en-US" dirty="0"/>
              <a:t> </a:t>
            </a:r>
            <a:r>
              <a:rPr lang="en-US" dirty="0" err="1"/>
              <a:t>đơn</a:t>
            </a:r>
            <a:r>
              <a:rPr lang="en-US" dirty="0"/>
              <a:t> </a:t>
            </a:r>
            <a:r>
              <a:rPr lang="en-US" dirty="0" err="1"/>
              <a:t>vị</a:t>
            </a:r>
            <a:r>
              <a:rPr lang="en-US" dirty="0"/>
              <a:t> </a:t>
            </a:r>
            <a:r>
              <a:rPr lang="en-US" dirty="0" err="1"/>
              <a:t>trước</a:t>
            </a:r>
            <a:r>
              <a:rPr lang="en-US" dirty="0"/>
              <a:t> </a:t>
            </a:r>
            <a:r>
              <a:rPr lang="en-US" dirty="0" err="1"/>
              <a:t>khi</a:t>
            </a:r>
            <a:r>
              <a:rPr lang="en-US" dirty="0"/>
              <a:t> </a:t>
            </a:r>
            <a:r>
              <a:rPr lang="en-US" dirty="0" err="1"/>
              <a:t>thực</a:t>
            </a:r>
            <a:r>
              <a:rPr lang="en-US" dirty="0"/>
              <a:t> </a:t>
            </a:r>
            <a:r>
              <a:rPr lang="en-US" dirty="0" err="1"/>
              <a:t>hiện</a:t>
            </a:r>
            <a:r>
              <a:rPr lang="en-US" dirty="0"/>
              <a:t>.</a:t>
            </a:r>
          </a:p>
          <a:p>
            <a:pPr algn="just"/>
            <a:endParaRPr lang="en-US" dirty="0">
              <a:solidFill>
                <a:srgbClr val="310EE2"/>
              </a:solidFill>
              <a:latin typeface="Times New Roman" panose="02020603050405020304" pitchFamily="18" charset="0"/>
              <a:cs typeface="Times New Roman" panose="02020603050405020304" pitchFamily="18" charset="0"/>
            </a:endParaRPr>
          </a:p>
        </p:txBody>
      </p:sp>
      <p:sp>
        <p:nvSpPr>
          <p:cNvPr id="1341" name="Google Shape;1341;p56">
            <a:hlinkClick r:id="" action="ppaction://noaction"/>
            <a:extLst>
              <a:ext uri="{FF2B5EF4-FFF2-40B4-BE49-F238E27FC236}">
                <a16:creationId xmlns:a16="http://schemas.microsoft.com/office/drawing/2014/main" xmlns="" id="{65552352-BBE7-9138-D2DD-722D2ABC9EFA}"/>
              </a:ext>
            </a:extLst>
          </p:cNvPr>
          <p:cNvSpPr txBox="1">
            <a:spLocks noGrp="1"/>
          </p:cNvSpPr>
          <p:nvPr>
            <p:ph type="title" idx="9"/>
          </p:nvPr>
        </p:nvSpPr>
        <p:spPr>
          <a:xfrm>
            <a:off x="-23449" y="793234"/>
            <a:ext cx="1324182" cy="411300"/>
          </a:xfrm>
          <a:prstGeom prst="rect">
            <a:avLst/>
          </a:prstGeom>
        </p:spPr>
        <p:txBody>
          <a:bodyPr spcFirstLastPara="1" wrap="square" lIns="91425" tIns="118850" rIns="91425" bIns="91425" anchor="ctr" anchorCtr="0">
            <a:noAutofit/>
          </a:bodyPr>
          <a:lstStyle/>
          <a:p>
            <a:pPr marL="0" lvl="0" indent="0" algn="ctr" rtl="0">
              <a:spcBef>
                <a:spcPts val="0"/>
              </a:spcBef>
              <a:spcAft>
                <a:spcPts val="0"/>
              </a:spcAft>
              <a:buNone/>
            </a:pPr>
            <a:r>
              <a:rPr lang="vi-VN" dirty="0">
                <a:solidFill>
                  <a:schemeClr val="accent2"/>
                </a:solidFill>
              </a:rPr>
              <a:t>Bước </a:t>
            </a:r>
            <a:r>
              <a:rPr lang="vi-VN" dirty="0" smtClean="0">
                <a:solidFill>
                  <a:schemeClr val="accent2"/>
                </a:solidFill>
              </a:rPr>
              <a:t>2. </a:t>
            </a:r>
            <a:endParaRPr dirty="0">
              <a:solidFill>
                <a:schemeClr val="accent2"/>
              </a:solidFill>
            </a:endParaRPr>
          </a:p>
        </p:txBody>
      </p:sp>
      <p:sp>
        <p:nvSpPr>
          <p:cNvPr id="7" name="Google Shape;1334;p56">
            <a:extLst>
              <a:ext uri="{FF2B5EF4-FFF2-40B4-BE49-F238E27FC236}">
                <a16:creationId xmlns:a16="http://schemas.microsoft.com/office/drawing/2014/main" xmlns="" id="{C4464C67-12B4-F3BE-0FBD-14A9F7E6A885}"/>
              </a:ext>
            </a:extLst>
          </p:cNvPr>
          <p:cNvSpPr txBox="1">
            <a:spLocks/>
          </p:cNvSpPr>
          <p:nvPr/>
        </p:nvSpPr>
        <p:spPr>
          <a:xfrm>
            <a:off x="1324181" y="-468004"/>
            <a:ext cx="5999676" cy="1353401"/>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2"/>
              </a:buClr>
              <a:buSzPts val="2400"/>
              <a:buFont typeface="Hammersmith One"/>
              <a:buNone/>
              <a:defRPr sz="3000" b="1" i="0" u="none" strike="noStrike" cap="none">
                <a:solidFill>
                  <a:schemeClr val="accent2"/>
                </a:solidFill>
                <a:latin typeface="Hammersmith One"/>
                <a:ea typeface="Hammersmith One"/>
                <a:cs typeface="Hammersmith One"/>
                <a:sym typeface="Hammersmith One"/>
              </a:defRPr>
            </a:lvl1pPr>
            <a:lvl2pPr marR="0" lvl="1" algn="l" rtl="0">
              <a:lnSpc>
                <a:spcPct val="100000"/>
              </a:lnSpc>
              <a:spcBef>
                <a:spcPts val="0"/>
              </a:spcBef>
              <a:spcAft>
                <a:spcPts val="0"/>
              </a:spcAft>
              <a:buClr>
                <a:schemeClr val="accent2"/>
              </a:buClr>
              <a:buSzPts val="2400"/>
              <a:buFont typeface="Hammersmith One"/>
              <a:buNone/>
              <a:defRPr sz="2400" b="1" i="0" u="none" strike="noStrike" cap="none">
                <a:solidFill>
                  <a:schemeClr val="accent2"/>
                </a:solidFill>
                <a:latin typeface="Hammersmith One"/>
                <a:ea typeface="Hammersmith One"/>
                <a:cs typeface="Hammersmith One"/>
                <a:sym typeface="Hammersmith One"/>
              </a:defRPr>
            </a:lvl2pPr>
            <a:lvl3pPr marR="0" lvl="2" algn="l" rtl="0">
              <a:lnSpc>
                <a:spcPct val="100000"/>
              </a:lnSpc>
              <a:spcBef>
                <a:spcPts val="0"/>
              </a:spcBef>
              <a:spcAft>
                <a:spcPts val="0"/>
              </a:spcAft>
              <a:buClr>
                <a:schemeClr val="accent2"/>
              </a:buClr>
              <a:buSzPts val="2400"/>
              <a:buFont typeface="Hammersmith One"/>
              <a:buNone/>
              <a:defRPr sz="2400" b="1" i="0" u="none" strike="noStrike" cap="none">
                <a:solidFill>
                  <a:schemeClr val="accent2"/>
                </a:solidFill>
                <a:latin typeface="Hammersmith One"/>
                <a:ea typeface="Hammersmith One"/>
                <a:cs typeface="Hammersmith One"/>
                <a:sym typeface="Hammersmith One"/>
              </a:defRPr>
            </a:lvl3pPr>
            <a:lvl4pPr marR="0" lvl="3" algn="l" rtl="0">
              <a:lnSpc>
                <a:spcPct val="100000"/>
              </a:lnSpc>
              <a:spcBef>
                <a:spcPts val="0"/>
              </a:spcBef>
              <a:spcAft>
                <a:spcPts val="0"/>
              </a:spcAft>
              <a:buClr>
                <a:schemeClr val="accent2"/>
              </a:buClr>
              <a:buSzPts val="2400"/>
              <a:buFont typeface="Hammersmith One"/>
              <a:buNone/>
              <a:defRPr sz="2400" b="1" i="0" u="none" strike="noStrike" cap="none">
                <a:solidFill>
                  <a:schemeClr val="accent2"/>
                </a:solidFill>
                <a:latin typeface="Hammersmith One"/>
                <a:ea typeface="Hammersmith One"/>
                <a:cs typeface="Hammersmith One"/>
                <a:sym typeface="Hammersmith One"/>
              </a:defRPr>
            </a:lvl4pPr>
            <a:lvl5pPr marR="0" lvl="4" algn="l" rtl="0">
              <a:lnSpc>
                <a:spcPct val="100000"/>
              </a:lnSpc>
              <a:spcBef>
                <a:spcPts val="0"/>
              </a:spcBef>
              <a:spcAft>
                <a:spcPts val="0"/>
              </a:spcAft>
              <a:buClr>
                <a:schemeClr val="accent2"/>
              </a:buClr>
              <a:buSzPts val="2400"/>
              <a:buFont typeface="Hammersmith One"/>
              <a:buNone/>
              <a:defRPr sz="2400" b="1" i="0" u="none" strike="noStrike" cap="none">
                <a:solidFill>
                  <a:schemeClr val="accent2"/>
                </a:solidFill>
                <a:latin typeface="Hammersmith One"/>
                <a:ea typeface="Hammersmith One"/>
                <a:cs typeface="Hammersmith One"/>
                <a:sym typeface="Hammersmith One"/>
              </a:defRPr>
            </a:lvl5pPr>
            <a:lvl6pPr marR="0" lvl="5" algn="l" rtl="0">
              <a:lnSpc>
                <a:spcPct val="100000"/>
              </a:lnSpc>
              <a:spcBef>
                <a:spcPts val="0"/>
              </a:spcBef>
              <a:spcAft>
                <a:spcPts val="0"/>
              </a:spcAft>
              <a:buClr>
                <a:schemeClr val="accent2"/>
              </a:buClr>
              <a:buSzPts val="2400"/>
              <a:buFont typeface="Hammersmith One"/>
              <a:buNone/>
              <a:defRPr sz="2400" b="1" i="0" u="none" strike="noStrike" cap="none">
                <a:solidFill>
                  <a:schemeClr val="accent2"/>
                </a:solidFill>
                <a:latin typeface="Hammersmith One"/>
                <a:ea typeface="Hammersmith One"/>
                <a:cs typeface="Hammersmith One"/>
                <a:sym typeface="Hammersmith One"/>
              </a:defRPr>
            </a:lvl6pPr>
            <a:lvl7pPr marR="0" lvl="6" algn="l" rtl="0">
              <a:lnSpc>
                <a:spcPct val="100000"/>
              </a:lnSpc>
              <a:spcBef>
                <a:spcPts val="0"/>
              </a:spcBef>
              <a:spcAft>
                <a:spcPts val="0"/>
              </a:spcAft>
              <a:buClr>
                <a:schemeClr val="accent2"/>
              </a:buClr>
              <a:buSzPts val="2400"/>
              <a:buFont typeface="Hammersmith One"/>
              <a:buNone/>
              <a:defRPr sz="2400" b="1" i="0" u="none" strike="noStrike" cap="none">
                <a:solidFill>
                  <a:schemeClr val="accent2"/>
                </a:solidFill>
                <a:latin typeface="Hammersmith One"/>
                <a:ea typeface="Hammersmith One"/>
                <a:cs typeface="Hammersmith One"/>
                <a:sym typeface="Hammersmith One"/>
              </a:defRPr>
            </a:lvl7pPr>
            <a:lvl8pPr marR="0" lvl="7" algn="l" rtl="0">
              <a:lnSpc>
                <a:spcPct val="100000"/>
              </a:lnSpc>
              <a:spcBef>
                <a:spcPts val="0"/>
              </a:spcBef>
              <a:spcAft>
                <a:spcPts val="0"/>
              </a:spcAft>
              <a:buClr>
                <a:schemeClr val="accent2"/>
              </a:buClr>
              <a:buSzPts val="2400"/>
              <a:buFont typeface="Hammersmith One"/>
              <a:buNone/>
              <a:defRPr sz="2400" b="1" i="0" u="none" strike="noStrike" cap="none">
                <a:solidFill>
                  <a:schemeClr val="accent2"/>
                </a:solidFill>
                <a:latin typeface="Hammersmith One"/>
                <a:ea typeface="Hammersmith One"/>
                <a:cs typeface="Hammersmith One"/>
                <a:sym typeface="Hammersmith One"/>
              </a:defRPr>
            </a:lvl8pPr>
            <a:lvl9pPr marR="0" lvl="8" algn="l" rtl="0">
              <a:lnSpc>
                <a:spcPct val="100000"/>
              </a:lnSpc>
              <a:spcBef>
                <a:spcPts val="0"/>
              </a:spcBef>
              <a:spcAft>
                <a:spcPts val="0"/>
              </a:spcAft>
              <a:buClr>
                <a:schemeClr val="accent2"/>
              </a:buClr>
              <a:buSzPts val="2400"/>
              <a:buFont typeface="Hammersmith One"/>
              <a:buNone/>
              <a:defRPr sz="2400" b="1" i="0" u="none" strike="noStrike" cap="none">
                <a:solidFill>
                  <a:schemeClr val="accent2"/>
                </a:solidFill>
                <a:latin typeface="Hammersmith One"/>
                <a:ea typeface="Hammersmith One"/>
                <a:cs typeface="Hammersmith One"/>
                <a:sym typeface="Hammersmith One"/>
              </a:defRPr>
            </a:lvl9pPr>
          </a:lstStyle>
          <a:p>
            <a:r>
              <a:rPr lang="vi-VN" dirty="0"/>
              <a:t>Các bước tổ chức lựa chọn SGK</a:t>
            </a:r>
          </a:p>
        </p:txBody>
      </p:sp>
      <p:sp>
        <p:nvSpPr>
          <p:cNvPr id="2" name="Google Shape;1335;p56">
            <a:hlinkClick r:id="" action="ppaction://noaction"/>
            <a:extLst>
              <a:ext uri="{FF2B5EF4-FFF2-40B4-BE49-F238E27FC236}">
                <a16:creationId xmlns:a16="http://schemas.microsoft.com/office/drawing/2014/main" xmlns="" id="{EB3B344C-A33B-DC96-4F05-E438FC4C7407}"/>
              </a:ext>
            </a:extLst>
          </p:cNvPr>
          <p:cNvSpPr txBox="1">
            <a:spLocks/>
          </p:cNvSpPr>
          <p:nvPr/>
        </p:nvSpPr>
        <p:spPr>
          <a:xfrm>
            <a:off x="800465" y="1895756"/>
            <a:ext cx="7490684" cy="59159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accent2"/>
              </a:buClr>
              <a:buSzPts val="2000"/>
              <a:buFont typeface="Hammersmith One"/>
              <a:buNone/>
              <a:defRPr sz="2000" b="1" i="0" u="none" strike="noStrike" cap="none">
                <a:solidFill>
                  <a:schemeClr val="accent2"/>
                </a:solidFill>
                <a:latin typeface="Hammersmith One"/>
                <a:ea typeface="Hammersmith One"/>
                <a:cs typeface="Hammersmith One"/>
                <a:sym typeface="Hammersmith One"/>
              </a:defRPr>
            </a:lvl1pPr>
            <a:lvl2pPr marL="914400" marR="0" lvl="1"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2pPr>
            <a:lvl3pPr marL="1371600" marR="0" lvl="2"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3pPr>
            <a:lvl4pPr marL="1828800" marR="0" lvl="3"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4pPr>
            <a:lvl5pPr marL="2286000" marR="0" lvl="4"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5pPr>
            <a:lvl6pPr marL="2743200" marR="0" lvl="5"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6pPr>
            <a:lvl7pPr marL="3200400" marR="0" lvl="6"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7pPr>
            <a:lvl8pPr marL="3657600" marR="0" lvl="7"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8pPr>
            <a:lvl9pPr marL="4114800" marR="0" lvl="8"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9pPr>
          </a:lstStyle>
          <a:p>
            <a:pPr algn="just"/>
            <a:r>
              <a:rPr lang="en-US" dirty="0">
                <a:latin typeface="Times New Roman" panose="02020603050405020304" pitchFamily="18" charset="0"/>
                <a:cs typeface="Times New Roman" panose="02020603050405020304" pitchFamily="18" charset="0"/>
              </a:rPr>
              <a:t>     </a:t>
            </a:r>
            <a:r>
              <a:rPr lang="vi-VN" dirty="0">
                <a:latin typeface="Times New Roman" panose="02020603050405020304" pitchFamily="18" charset="0"/>
                <a:cs typeface="Times New Roman" panose="02020603050405020304" pitchFamily="18" charset="0"/>
              </a:rPr>
              <a:t>- </a:t>
            </a:r>
            <a:r>
              <a:rPr lang="en-US" dirty="0" err="1"/>
              <a:t>Tổ</a:t>
            </a:r>
            <a:r>
              <a:rPr lang="en-US" dirty="0"/>
              <a:t> </a:t>
            </a:r>
            <a:r>
              <a:rPr lang="en-US" dirty="0" err="1"/>
              <a:t>chức</a:t>
            </a:r>
            <a:r>
              <a:rPr lang="en-US" dirty="0"/>
              <a:t> </a:t>
            </a:r>
            <a:r>
              <a:rPr lang="en-US" dirty="0" err="1"/>
              <a:t>cho</a:t>
            </a:r>
            <a:r>
              <a:rPr lang="en-US" dirty="0"/>
              <a:t> </a:t>
            </a:r>
            <a:r>
              <a:rPr lang="en-US" dirty="0" err="1"/>
              <a:t>toàn</a:t>
            </a:r>
            <a:r>
              <a:rPr lang="en-US" dirty="0"/>
              <a:t> </a:t>
            </a:r>
            <a:r>
              <a:rPr lang="en-US" dirty="0" err="1"/>
              <a:t>bộ</a:t>
            </a:r>
            <a:r>
              <a:rPr lang="en-US" dirty="0"/>
              <a:t> </a:t>
            </a:r>
            <a:r>
              <a:rPr lang="en-US" dirty="0" err="1"/>
              <a:t>giáo</a:t>
            </a:r>
            <a:r>
              <a:rPr lang="en-US" dirty="0"/>
              <a:t> </a:t>
            </a:r>
            <a:r>
              <a:rPr lang="en-US" dirty="0" err="1"/>
              <a:t>viên</a:t>
            </a:r>
            <a:r>
              <a:rPr lang="en-US" dirty="0"/>
              <a:t> </a:t>
            </a:r>
            <a:r>
              <a:rPr lang="en-US" dirty="0" err="1"/>
              <a:t>môn</a:t>
            </a:r>
            <a:r>
              <a:rPr lang="en-US" dirty="0"/>
              <a:t> </a:t>
            </a:r>
            <a:r>
              <a:rPr lang="en-US" dirty="0" err="1"/>
              <a:t>học</a:t>
            </a:r>
            <a:r>
              <a:rPr lang="en-US" dirty="0"/>
              <a:t> (bao </a:t>
            </a:r>
            <a:r>
              <a:rPr lang="en-US" dirty="0" err="1"/>
              <a:t>gồm</a:t>
            </a:r>
            <a:r>
              <a:rPr lang="en-US" dirty="0"/>
              <a:t> </a:t>
            </a:r>
            <a:r>
              <a:rPr lang="en-US" dirty="0" err="1"/>
              <a:t>giáo</a:t>
            </a:r>
            <a:r>
              <a:rPr lang="en-US" dirty="0"/>
              <a:t> </a:t>
            </a:r>
            <a:r>
              <a:rPr lang="en-US" dirty="0" err="1"/>
              <a:t>viên</a:t>
            </a:r>
            <a:r>
              <a:rPr lang="en-US" dirty="0"/>
              <a:t> </a:t>
            </a:r>
            <a:r>
              <a:rPr lang="en-US" dirty="0" err="1"/>
              <a:t>biên</a:t>
            </a:r>
            <a:r>
              <a:rPr lang="en-US" dirty="0"/>
              <a:t> </a:t>
            </a:r>
            <a:r>
              <a:rPr lang="en-US" dirty="0" err="1"/>
              <a:t>chế</a:t>
            </a:r>
            <a:r>
              <a:rPr lang="en-US" dirty="0"/>
              <a:t>, </a:t>
            </a:r>
            <a:r>
              <a:rPr lang="en-US" dirty="0" err="1"/>
              <a:t>thỉnh</a:t>
            </a:r>
            <a:r>
              <a:rPr lang="en-US" dirty="0"/>
              <a:t> </a:t>
            </a:r>
            <a:r>
              <a:rPr lang="en-US" dirty="0" err="1"/>
              <a:t>giảng</a:t>
            </a:r>
            <a:r>
              <a:rPr lang="en-US" dirty="0"/>
              <a:t>, </a:t>
            </a:r>
            <a:r>
              <a:rPr lang="en-US" dirty="0" err="1"/>
              <a:t>hợp</a:t>
            </a:r>
            <a:r>
              <a:rPr lang="en-US" dirty="0"/>
              <a:t> </a:t>
            </a:r>
            <a:r>
              <a:rPr lang="en-US" dirty="0" err="1"/>
              <a:t>đồng</a:t>
            </a:r>
            <a:r>
              <a:rPr lang="en-US" dirty="0"/>
              <a:t>, </a:t>
            </a:r>
            <a:r>
              <a:rPr lang="en-US" dirty="0" err="1"/>
              <a:t>biệt</a:t>
            </a:r>
            <a:r>
              <a:rPr lang="en-US" dirty="0"/>
              <a:t> </a:t>
            </a:r>
            <a:r>
              <a:rPr lang="en-US" dirty="0" err="1"/>
              <a:t>phái</a:t>
            </a:r>
            <a:r>
              <a:rPr lang="en-US" dirty="0"/>
              <a:t>, </a:t>
            </a:r>
            <a:r>
              <a:rPr lang="en-US" dirty="0" err="1"/>
              <a:t>dạy</a:t>
            </a:r>
            <a:r>
              <a:rPr lang="en-US" dirty="0"/>
              <a:t> </a:t>
            </a:r>
            <a:r>
              <a:rPr lang="en-US" dirty="0" err="1"/>
              <a:t>liên</a:t>
            </a:r>
            <a:r>
              <a:rPr lang="en-US" dirty="0"/>
              <a:t> </a:t>
            </a:r>
            <a:r>
              <a:rPr lang="en-US" dirty="0" err="1"/>
              <a:t>trường</a:t>
            </a:r>
            <a:r>
              <a:rPr lang="en-US" dirty="0"/>
              <a:t>) </a:t>
            </a:r>
            <a:r>
              <a:rPr lang="en-US" dirty="0" err="1"/>
              <a:t>tham</a:t>
            </a:r>
            <a:r>
              <a:rPr lang="en-US" dirty="0"/>
              <a:t> </a:t>
            </a:r>
            <a:r>
              <a:rPr lang="en-US" dirty="0" err="1"/>
              <a:t>gia</a:t>
            </a:r>
            <a:r>
              <a:rPr lang="en-US" dirty="0"/>
              <a:t> </a:t>
            </a:r>
            <a:r>
              <a:rPr lang="en-US" dirty="0" err="1"/>
              <a:t>lựa</a:t>
            </a:r>
            <a:r>
              <a:rPr lang="en-US" dirty="0"/>
              <a:t> </a:t>
            </a:r>
            <a:r>
              <a:rPr lang="en-US" dirty="0" err="1"/>
              <a:t>chọn</a:t>
            </a:r>
            <a:r>
              <a:rPr lang="en-US" dirty="0"/>
              <a:t> SGK </a:t>
            </a:r>
            <a:r>
              <a:rPr lang="en-US" dirty="0" err="1"/>
              <a:t>của</a:t>
            </a:r>
            <a:r>
              <a:rPr lang="en-US" dirty="0"/>
              <a:t> </a:t>
            </a:r>
            <a:r>
              <a:rPr lang="en-US" dirty="0" err="1"/>
              <a:t>môn</a:t>
            </a:r>
            <a:r>
              <a:rPr lang="en-US" dirty="0"/>
              <a:t> </a:t>
            </a:r>
            <a:r>
              <a:rPr lang="en-US" dirty="0" err="1"/>
              <a:t>học</a:t>
            </a:r>
            <a:r>
              <a:rPr lang="en-US" dirty="0"/>
              <a:t> </a:t>
            </a:r>
            <a:r>
              <a:rPr lang="en-US" dirty="0" err="1"/>
              <a:t>đó</a:t>
            </a:r>
            <a:r>
              <a:rPr lang="en-US" dirty="0"/>
              <a:t>.</a:t>
            </a:r>
          </a:p>
          <a:p>
            <a:pPr algn="just"/>
            <a:endParaRPr lang="en-US" dirty="0">
              <a:solidFill>
                <a:srgbClr val="310EE2"/>
              </a:solidFill>
              <a:latin typeface="Times New Roman" panose="02020603050405020304" pitchFamily="18" charset="0"/>
              <a:cs typeface="Times New Roman" panose="02020603050405020304" pitchFamily="18" charset="0"/>
            </a:endParaRPr>
          </a:p>
        </p:txBody>
      </p:sp>
      <p:sp>
        <p:nvSpPr>
          <p:cNvPr id="3" name="Google Shape;1335;p56">
            <a:hlinkClick r:id="" action="ppaction://noaction"/>
            <a:extLst>
              <a:ext uri="{FF2B5EF4-FFF2-40B4-BE49-F238E27FC236}">
                <a16:creationId xmlns:a16="http://schemas.microsoft.com/office/drawing/2014/main" xmlns="" id="{87C3030E-03CC-4CC0-33A0-A8C1D45870C5}"/>
              </a:ext>
            </a:extLst>
          </p:cNvPr>
          <p:cNvSpPr txBox="1">
            <a:spLocks/>
          </p:cNvSpPr>
          <p:nvPr/>
        </p:nvSpPr>
        <p:spPr>
          <a:xfrm>
            <a:off x="809985" y="2991136"/>
            <a:ext cx="7490684" cy="59159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accent2"/>
              </a:buClr>
              <a:buSzPts val="2000"/>
              <a:buFont typeface="Hammersmith One"/>
              <a:buNone/>
              <a:defRPr sz="2000" b="1" i="0" u="none" strike="noStrike" cap="none">
                <a:solidFill>
                  <a:schemeClr val="accent2"/>
                </a:solidFill>
                <a:latin typeface="Hammersmith One"/>
                <a:ea typeface="Hammersmith One"/>
                <a:cs typeface="Hammersmith One"/>
                <a:sym typeface="Hammersmith One"/>
              </a:defRPr>
            </a:lvl1pPr>
            <a:lvl2pPr marL="914400" marR="0" lvl="1"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2pPr>
            <a:lvl3pPr marL="1371600" marR="0" lvl="2"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3pPr>
            <a:lvl4pPr marL="1828800" marR="0" lvl="3"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4pPr>
            <a:lvl5pPr marL="2286000" marR="0" lvl="4"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5pPr>
            <a:lvl6pPr marL="2743200" marR="0" lvl="5"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6pPr>
            <a:lvl7pPr marL="3200400" marR="0" lvl="6"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7pPr>
            <a:lvl8pPr marL="3657600" marR="0" lvl="7"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8pPr>
            <a:lvl9pPr marL="4114800" marR="0" lvl="8"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9pPr>
          </a:lstStyle>
          <a:p>
            <a:pPr algn="just"/>
            <a:r>
              <a:rPr lang="en-US" dirty="0">
                <a:latin typeface="Times New Roman" panose="02020603050405020304" pitchFamily="18" charset="0"/>
                <a:cs typeface="Times New Roman" panose="02020603050405020304" pitchFamily="18" charset="0"/>
              </a:rPr>
              <a:t>     </a:t>
            </a:r>
            <a:r>
              <a:rPr lang="vi-VN" dirty="0">
                <a:latin typeface="Times New Roman" panose="02020603050405020304" pitchFamily="18" charset="0"/>
                <a:cs typeface="Times New Roman" panose="02020603050405020304" pitchFamily="18" charset="0"/>
              </a:rPr>
              <a:t>- </a:t>
            </a:r>
            <a:r>
              <a:rPr lang="en-US" i="1" dirty="0" err="1"/>
              <a:t>Tổ</a:t>
            </a:r>
            <a:r>
              <a:rPr lang="en-US" i="1" dirty="0"/>
              <a:t> </a:t>
            </a:r>
            <a:r>
              <a:rPr lang="en-US" i="1" dirty="0" err="1"/>
              <a:t>chức</a:t>
            </a:r>
            <a:r>
              <a:rPr lang="en-US" i="1" dirty="0"/>
              <a:t> </a:t>
            </a:r>
            <a:r>
              <a:rPr lang="en-US" i="1" dirty="0" err="1"/>
              <a:t>cho</a:t>
            </a:r>
            <a:r>
              <a:rPr lang="en-US" i="1" dirty="0"/>
              <a:t> </a:t>
            </a:r>
            <a:r>
              <a:rPr lang="en-US" i="1" dirty="0" err="1"/>
              <a:t>giáo</a:t>
            </a:r>
            <a:r>
              <a:rPr lang="en-US" i="1" dirty="0"/>
              <a:t> </a:t>
            </a:r>
            <a:r>
              <a:rPr lang="en-US" i="1" dirty="0" err="1"/>
              <a:t>viên</a:t>
            </a:r>
            <a:r>
              <a:rPr lang="en-US" i="1" dirty="0"/>
              <a:t> </a:t>
            </a:r>
            <a:r>
              <a:rPr lang="en-US" i="1" dirty="0" err="1"/>
              <a:t>nghiên</a:t>
            </a:r>
            <a:r>
              <a:rPr lang="en-US" i="1" dirty="0"/>
              <a:t> </a:t>
            </a:r>
            <a:r>
              <a:rPr lang="en-US" i="1" dirty="0" err="1"/>
              <a:t>cứu</a:t>
            </a:r>
            <a:r>
              <a:rPr lang="en-US" i="1" dirty="0"/>
              <a:t> </a:t>
            </a:r>
            <a:r>
              <a:rPr lang="en-US" i="1" dirty="0" err="1"/>
              <a:t>các</a:t>
            </a:r>
            <a:r>
              <a:rPr lang="en-US" i="1" dirty="0"/>
              <a:t> SGK</a:t>
            </a:r>
            <a:r>
              <a:rPr lang="en-US" dirty="0"/>
              <a:t> (</a:t>
            </a:r>
            <a:r>
              <a:rPr lang="en-US" dirty="0" err="1"/>
              <a:t>giáo</a:t>
            </a:r>
            <a:r>
              <a:rPr lang="en-US" dirty="0"/>
              <a:t> </a:t>
            </a:r>
            <a:r>
              <a:rPr lang="en-US" dirty="0" err="1"/>
              <a:t>viên</a:t>
            </a:r>
            <a:r>
              <a:rPr lang="en-US" dirty="0"/>
              <a:t> </a:t>
            </a:r>
            <a:r>
              <a:rPr lang="en-US" dirty="0" err="1"/>
              <a:t>giảng</a:t>
            </a:r>
            <a:r>
              <a:rPr lang="en-US" dirty="0"/>
              <a:t> </a:t>
            </a:r>
            <a:r>
              <a:rPr lang="en-US" dirty="0" err="1"/>
              <a:t>dạy</a:t>
            </a:r>
            <a:r>
              <a:rPr lang="en-US" dirty="0"/>
              <a:t> </a:t>
            </a:r>
            <a:r>
              <a:rPr lang="en-US" dirty="0" err="1"/>
              <a:t>môn</a:t>
            </a:r>
            <a:r>
              <a:rPr lang="en-US" dirty="0"/>
              <a:t> </a:t>
            </a:r>
            <a:r>
              <a:rPr lang="en-US" dirty="0" err="1"/>
              <a:t>học</a:t>
            </a:r>
            <a:r>
              <a:rPr lang="en-US" dirty="0"/>
              <a:t> </a:t>
            </a:r>
            <a:r>
              <a:rPr lang="en-US" dirty="0" err="1"/>
              <a:t>nào</a:t>
            </a:r>
            <a:r>
              <a:rPr lang="en-US" dirty="0"/>
              <a:t> </a:t>
            </a:r>
            <a:r>
              <a:rPr lang="en-US" dirty="0" err="1"/>
              <a:t>nghiên</a:t>
            </a:r>
            <a:r>
              <a:rPr lang="en-US" dirty="0"/>
              <a:t> </a:t>
            </a:r>
            <a:r>
              <a:rPr lang="en-US" dirty="0" err="1"/>
              <a:t>cứu</a:t>
            </a:r>
            <a:r>
              <a:rPr lang="en-US" dirty="0"/>
              <a:t> SGK </a:t>
            </a:r>
            <a:r>
              <a:rPr lang="en-US" dirty="0" err="1"/>
              <a:t>của</a:t>
            </a:r>
            <a:r>
              <a:rPr lang="en-US" dirty="0"/>
              <a:t> </a:t>
            </a:r>
            <a:r>
              <a:rPr lang="en-US" dirty="0" err="1"/>
              <a:t>môn</a:t>
            </a:r>
            <a:r>
              <a:rPr lang="en-US" dirty="0"/>
              <a:t> </a:t>
            </a:r>
            <a:r>
              <a:rPr lang="en-US" dirty="0" err="1"/>
              <a:t>học</a:t>
            </a:r>
            <a:r>
              <a:rPr lang="en-US" dirty="0"/>
              <a:t> </a:t>
            </a:r>
            <a:r>
              <a:rPr lang="en-US" dirty="0" err="1"/>
              <a:t>đó</a:t>
            </a:r>
            <a:r>
              <a:rPr lang="en-US" dirty="0"/>
              <a:t>), </a:t>
            </a:r>
            <a:r>
              <a:rPr lang="en-US" dirty="0" err="1"/>
              <a:t>viết</a:t>
            </a:r>
            <a:r>
              <a:rPr lang="en-US" dirty="0"/>
              <a:t> </a:t>
            </a:r>
            <a:r>
              <a:rPr lang="en-US" dirty="0" err="1"/>
              <a:t>phiếu</a:t>
            </a:r>
            <a:r>
              <a:rPr lang="en-US" dirty="0"/>
              <a:t> </a:t>
            </a:r>
            <a:r>
              <a:rPr lang="en-US" dirty="0" err="1"/>
              <a:t>nhận</a:t>
            </a:r>
            <a:r>
              <a:rPr lang="en-US" dirty="0"/>
              <a:t> </a:t>
            </a:r>
            <a:r>
              <a:rPr lang="en-US" dirty="0" err="1"/>
              <a:t>xét</a:t>
            </a:r>
            <a:r>
              <a:rPr lang="en-US" dirty="0"/>
              <a:t>, </a:t>
            </a:r>
            <a:r>
              <a:rPr lang="en-US" dirty="0" err="1"/>
              <a:t>đánh</a:t>
            </a:r>
            <a:r>
              <a:rPr lang="en-US" dirty="0"/>
              <a:t> </a:t>
            </a:r>
            <a:r>
              <a:rPr lang="en-US" dirty="0" err="1"/>
              <a:t>giá</a:t>
            </a:r>
            <a:r>
              <a:rPr lang="en-US" dirty="0"/>
              <a:t> </a:t>
            </a:r>
            <a:r>
              <a:rPr lang="en-US" dirty="0" err="1"/>
              <a:t>các</a:t>
            </a:r>
            <a:r>
              <a:rPr lang="en-US" dirty="0"/>
              <a:t> SGK </a:t>
            </a:r>
            <a:r>
              <a:rPr lang="en-US" dirty="0" err="1"/>
              <a:t>của</a:t>
            </a:r>
            <a:r>
              <a:rPr lang="en-US" dirty="0"/>
              <a:t> </a:t>
            </a:r>
            <a:r>
              <a:rPr lang="en-US" dirty="0" err="1"/>
              <a:t>môn</a:t>
            </a:r>
            <a:r>
              <a:rPr lang="en-US" dirty="0"/>
              <a:t> </a:t>
            </a:r>
            <a:r>
              <a:rPr lang="en-US" dirty="0" err="1"/>
              <a:t>học</a:t>
            </a:r>
            <a:r>
              <a:rPr lang="en-US" dirty="0"/>
              <a:t> </a:t>
            </a:r>
            <a:r>
              <a:rPr lang="en-US" dirty="0" err="1"/>
              <a:t>theo</a:t>
            </a:r>
            <a:r>
              <a:rPr lang="en-US" dirty="0"/>
              <a:t> </a:t>
            </a:r>
            <a:r>
              <a:rPr lang="en-US" dirty="0" err="1"/>
              <a:t>các</a:t>
            </a:r>
            <a:r>
              <a:rPr lang="en-US" dirty="0"/>
              <a:t> </a:t>
            </a:r>
            <a:r>
              <a:rPr lang="en-US" dirty="0" err="1"/>
              <a:t>tiêu</a:t>
            </a:r>
            <a:r>
              <a:rPr lang="en-US" dirty="0"/>
              <a:t> </a:t>
            </a:r>
            <a:r>
              <a:rPr lang="en-US" dirty="0" err="1"/>
              <a:t>chí</a:t>
            </a:r>
            <a:r>
              <a:rPr lang="en-US" dirty="0"/>
              <a:t> </a:t>
            </a:r>
            <a:r>
              <a:rPr lang="en-US" dirty="0" err="1"/>
              <a:t>lựa</a:t>
            </a:r>
            <a:r>
              <a:rPr lang="en-US" dirty="0"/>
              <a:t> </a:t>
            </a:r>
            <a:r>
              <a:rPr lang="en-US" dirty="0" err="1"/>
              <a:t>chọn</a:t>
            </a:r>
            <a:r>
              <a:rPr lang="en-US" dirty="0"/>
              <a:t> SGK </a:t>
            </a:r>
            <a:r>
              <a:rPr lang="en-US" i="1" dirty="0" err="1"/>
              <a:t>chậm</a:t>
            </a:r>
            <a:r>
              <a:rPr lang="en-US" i="1" dirty="0"/>
              <a:t> </a:t>
            </a:r>
            <a:r>
              <a:rPr lang="en-US" i="1" dirty="0" err="1"/>
              <a:t>nhất</a:t>
            </a:r>
            <a:r>
              <a:rPr lang="en-US" i="1" dirty="0"/>
              <a:t> 20 </a:t>
            </a:r>
            <a:r>
              <a:rPr lang="en-US" i="1" dirty="0" err="1"/>
              <a:t>ngày</a:t>
            </a:r>
            <a:r>
              <a:rPr lang="en-US" i="1" dirty="0"/>
              <a:t> </a:t>
            </a:r>
            <a:r>
              <a:rPr lang="en-US" i="1" dirty="0" err="1"/>
              <a:t>trước</a:t>
            </a:r>
            <a:r>
              <a:rPr lang="en-US" i="1" dirty="0"/>
              <a:t> </a:t>
            </a:r>
            <a:r>
              <a:rPr lang="en-US" i="1" dirty="0" err="1"/>
              <a:t>phiên</a:t>
            </a:r>
            <a:r>
              <a:rPr lang="en-US" i="1" dirty="0"/>
              <a:t> </a:t>
            </a:r>
            <a:r>
              <a:rPr lang="en-US" i="1" dirty="0" err="1"/>
              <a:t>họp</a:t>
            </a:r>
            <a:r>
              <a:rPr lang="en-US" i="1" dirty="0"/>
              <a:t> </a:t>
            </a:r>
            <a:r>
              <a:rPr lang="en-US" i="1" dirty="0" err="1"/>
              <a:t>đầu</a:t>
            </a:r>
            <a:r>
              <a:rPr lang="en-US" i="1" dirty="0"/>
              <a:t> </a:t>
            </a:r>
            <a:r>
              <a:rPr lang="en-US" i="1" dirty="0" err="1"/>
              <a:t>tiên</a:t>
            </a:r>
            <a:r>
              <a:rPr lang="en-US" i="1" dirty="0"/>
              <a:t> </a:t>
            </a:r>
            <a:r>
              <a:rPr lang="en-US" i="1" dirty="0" err="1"/>
              <a:t>của</a:t>
            </a:r>
            <a:r>
              <a:rPr lang="en-US" i="1" dirty="0"/>
              <a:t> </a:t>
            </a:r>
            <a:r>
              <a:rPr lang="en-US" i="1" dirty="0" err="1"/>
              <a:t>tổ</a:t>
            </a:r>
            <a:r>
              <a:rPr lang="en-US" i="1" dirty="0"/>
              <a:t> </a:t>
            </a:r>
            <a:r>
              <a:rPr lang="en-US" i="1" dirty="0" err="1"/>
              <a:t>chuyên</a:t>
            </a:r>
            <a:r>
              <a:rPr lang="en-US" i="1" dirty="0"/>
              <a:t> </a:t>
            </a:r>
            <a:r>
              <a:rPr lang="en-US" i="1" dirty="0" err="1"/>
              <a:t>môn</a:t>
            </a:r>
            <a:r>
              <a:rPr lang="en-US" i="1" dirty="0"/>
              <a:t>.</a:t>
            </a:r>
            <a:endParaRPr lang="en-US" dirty="0"/>
          </a:p>
          <a:p>
            <a:pPr algn="just"/>
            <a:endParaRPr lang="en-US" dirty="0">
              <a:solidFill>
                <a:srgbClr val="310EE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82531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341"/>
                                        </p:tgtEl>
                                        <p:attrNameLst>
                                          <p:attrName>style.visibility</p:attrName>
                                        </p:attrNameLst>
                                      </p:cBhvr>
                                      <p:to>
                                        <p:strVal val="visible"/>
                                      </p:to>
                                    </p:set>
                                    <p:anim calcmode="lin" valueType="num">
                                      <p:cBhvr>
                                        <p:cTn id="14" dur="500" fill="hold"/>
                                        <p:tgtEl>
                                          <p:spTgt spid="1341"/>
                                        </p:tgtEl>
                                        <p:attrNameLst>
                                          <p:attrName>ppt_w</p:attrName>
                                        </p:attrNameLst>
                                      </p:cBhvr>
                                      <p:tavLst>
                                        <p:tav tm="0">
                                          <p:val>
                                            <p:fltVal val="0"/>
                                          </p:val>
                                        </p:tav>
                                        <p:tav tm="100000">
                                          <p:val>
                                            <p:strVal val="#ppt_w"/>
                                          </p:val>
                                        </p:tav>
                                      </p:tavLst>
                                    </p:anim>
                                    <p:anim calcmode="lin" valueType="num">
                                      <p:cBhvr>
                                        <p:cTn id="15" dur="500" fill="hold"/>
                                        <p:tgtEl>
                                          <p:spTgt spid="1341"/>
                                        </p:tgtEl>
                                        <p:attrNameLst>
                                          <p:attrName>ppt_h</p:attrName>
                                        </p:attrNameLst>
                                      </p:cBhvr>
                                      <p:tavLst>
                                        <p:tav tm="0">
                                          <p:val>
                                            <p:fltVal val="0"/>
                                          </p:val>
                                        </p:tav>
                                        <p:tav tm="100000">
                                          <p:val>
                                            <p:strVal val="#ppt_h"/>
                                          </p:val>
                                        </p:tav>
                                      </p:tavLst>
                                    </p:anim>
                                    <p:animEffect transition="in" filter="fade">
                                      <p:cBhvr>
                                        <p:cTn id="16" dur="500"/>
                                        <p:tgtEl>
                                          <p:spTgt spid="1341"/>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335">
                                            <p:txEl>
                                              <p:pRg st="0" end="0"/>
                                            </p:txEl>
                                          </p:spTgt>
                                        </p:tgtEl>
                                        <p:attrNameLst>
                                          <p:attrName>style.visibility</p:attrName>
                                        </p:attrNameLst>
                                      </p:cBhvr>
                                      <p:to>
                                        <p:strVal val="visible"/>
                                      </p:to>
                                    </p:set>
                                    <p:anim calcmode="lin" valueType="num">
                                      <p:cBhvr>
                                        <p:cTn id="21" dur="500" fill="hold"/>
                                        <p:tgtEl>
                                          <p:spTgt spid="1335">
                                            <p:txEl>
                                              <p:pRg st="0" end="0"/>
                                            </p:txEl>
                                          </p:spTgt>
                                        </p:tgtEl>
                                        <p:attrNameLst>
                                          <p:attrName>ppt_w</p:attrName>
                                        </p:attrNameLst>
                                      </p:cBhvr>
                                      <p:tavLst>
                                        <p:tav tm="0">
                                          <p:val>
                                            <p:fltVal val="0"/>
                                          </p:val>
                                        </p:tav>
                                        <p:tav tm="100000">
                                          <p:val>
                                            <p:strVal val="#ppt_w"/>
                                          </p:val>
                                        </p:tav>
                                      </p:tavLst>
                                    </p:anim>
                                    <p:anim calcmode="lin" valueType="num">
                                      <p:cBhvr>
                                        <p:cTn id="22" dur="500" fill="hold"/>
                                        <p:tgtEl>
                                          <p:spTgt spid="1335">
                                            <p:txEl>
                                              <p:pRg st="0" end="0"/>
                                            </p:txEl>
                                          </p:spTgt>
                                        </p:tgtEl>
                                        <p:attrNameLst>
                                          <p:attrName>ppt_h</p:attrName>
                                        </p:attrNameLst>
                                      </p:cBhvr>
                                      <p:tavLst>
                                        <p:tav tm="0">
                                          <p:val>
                                            <p:fltVal val="0"/>
                                          </p:val>
                                        </p:tav>
                                        <p:tav tm="100000">
                                          <p:val>
                                            <p:strVal val="#ppt_h"/>
                                          </p:val>
                                        </p:tav>
                                      </p:tavLst>
                                    </p:anim>
                                    <p:animEffect transition="in" filter="fade">
                                      <p:cBhvr>
                                        <p:cTn id="23" dur="500"/>
                                        <p:tgtEl>
                                          <p:spTgt spid="1335">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2">
                                            <p:txEl>
                                              <p:pRg st="0" end="0"/>
                                            </p:txEl>
                                          </p:spTgt>
                                        </p:tgtEl>
                                        <p:attrNameLst>
                                          <p:attrName>style.visibility</p:attrName>
                                        </p:attrNameLst>
                                      </p:cBhvr>
                                      <p:to>
                                        <p:strVal val="visible"/>
                                      </p:to>
                                    </p:set>
                                    <p:anim calcmode="lin" valueType="num">
                                      <p:cBhvr>
                                        <p:cTn id="28" dur="500" fill="hold"/>
                                        <p:tgtEl>
                                          <p:spTgt spid="2">
                                            <p:txEl>
                                              <p:pRg st="0" end="0"/>
                                            </p:txEl>
                                          </p:spTgt>
                                        </p:tgtEl>
                                        <p:attrNameLst>
                                          <p:attrName>ppt_w</p:attrName>
                                        </p:attrNameLst>
                                      </p:cBhvr>
                                      <p:tavLst>
                                        <p:tav tm="0">
                                          <p:val>
                                            <p:fltVal val="0"/>
                                          </p:val>
                                        </p:tav>
                                        <p:tav tm="100000">
                                          <p:val>
                                            <p:strVal val="#ppt_w"/>
                                          </p:val>
                                        </p:tav>
                                      </p:tavLst>
                                    </p:anim>
                                    <p:anim calcmode="lin" valueType="num">
                                      <p:cBhvr>
                                        <p:cTn id="29" dur="500" fill="hold"/>
                                        <p:tgtEl>
                                          <p:spTgt spid="2">
                                            <p:txEl>
                                              <p:pRg st="0" end="0"/>
                                            </p:txEl>
                                          </p:spTgt>
                                        </p:tgtEl>
                                        <p:attrNameLst>
                                          <p:attrName>ppt_h</p:attrName>
                                        </p:attrNameLst>
                                      </p:cBhvr>
                                      <p:tavLst>
                                        <p:tav tm="0">
                                          <p:val>
                                            <p:fltVal val="0"/>
                                          </p:val>
                                        </p:tav>
                                        <p:tav tm="100000">
                                          <p:val>
                                            <p:strVal val="#ppt_h"/>
                                          </p:val>
                                        </p:tav>
                                      </p:tavLst>
                                    </p:anim>
                                    <p:animEffect transition="in" filter="fade">
                                      <p:cBhvr>
                                        <p:cTn id="30" dur="500"/>
                                        <p:tgtEl>
                                          <p:spTgt spid="2">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3">
                                            <p:txEl>
                                              <p:pRg st="0" end="0"/>
                                            </p:txEl>
                                          </p:spTgt>
                                        </p:tgtEl>
                                        <p:attrNameLst>
                                          <p:attrName>style.visibility</p:attrName>
                                        </p:attrNameLst>
                                      </p:cBhvr>
                                      <p:to>
                                        <p:strVal val="visible"/>
                                      </p:to>
                                    </p:set>
                                    <p:anim calcmode="lin" valueType="num">
                                      <p:cBhvr>
                                        <p:cTn id="35"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36"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3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5" grpId="0" build="p"/>
      <p:bldP spid="1341" grpId="0"/>
      <p:bldP spid="7" grpId="0"/>
      <p:bldP spid="2" grpId="0" build="p"/>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31">
          <a:extLst>
            <a:ext uri="{FF2B5EF4-FFF2-40B4-BE49-F238E27FC236}">
              <a16:creationId xmlns:a16="http://schemas.microsoft.com/office/drawing/2014/main" xmlns="" id="{95659AC6-9A2D-CB7A-06E7-C2DC0DC0FDC5}"/>
            </a:ext>
          </a:extLst>
        </p:cNvPr>
        <p:cNvGrpSpPr/>
        <p:nvPr/>
      </p:nvGrpSpPr>
      <p:grpSpPr>
        <a:xfrm>
          <a:off x="0" y="0"/>
          <a:ext cx="0" cy="0"/>
          <a:chOff x="0" y="0"/>
          <a:chExt cx="0" cy="0"/>
        </a:xfrm>
      </p:grpSpPr>
      <p:sp>
        <p:nvSpPr>
          <p:cNvPr id="1335" name="Google Shape;1335;p56">
            <a:hlinkClick r:id="" action="ppaction://noaction"/>
            <a:extLst>
              <a:ext uri="{FF2B5EF4-FFF2-40B4-BE49-F238E27FC236}">
                <a16:creationId xmlns:a16="http://schemas.microsoft.com/office/drawing/2014/main" xmlns="" id="{9285894D-57F8-1E2C-3C7F-01178DC679F7}"/>
              </a:ext>
            </a:extLst>
          </p:cNvPr>
          <p:cNvSpPr txBox="1">
            <a:spLocks noGrp="1"/>
          </p:cNvSpPr>
          <p:nvPr>
            <p:ph type="subTitle" idx="3"/>
          </p:nvPr>
        </p:nvSpPr>
        <p:spPr>
          <a:xfrm>
            <a:off x="826658" y="436046"/>
            <a:ext cx="7490684" cy="591590"/>
          </a:xfrm>
          <a:prstGeom prst="rect">
            <a:avLst/>
          </a:prstGeom>
        </p:spPr>
        <p:txBody>
          <a:bodyPr spcFirstLastPara="1" wrap="square" lIns="91425" tIns="91425" rIns="91425" bIns="91425" anchor="t" anchorCtr="0">
            <a:noAutofit/>
          </a:bodyPr>
          <a:lstStyle/>
          <a:p>
            <a:pPr algn="just"/>
            <a:r>
              <a:rPr lang="en-US" dirty="0">
                <a:latin typeface="Times New Roman" panose="02020603050405020304" pitchFamily="18" charset="0"/>
                <a:cs typeface="Times New Roman" panose="02020603050405020304" pitchFamily="18" charset="0"/>
              </a:rPr>
              <a:t>     </a:t>
            </a:r>
            <a:r>
              <a:rPr lang="vi-VN" dirty="0">
                <a:latin typeface="Times New Roman" panose="02020603050405020304" pitchFamily="18" charset="0"/>
                <a:cs typeface="Times New Roman" panose="02020603050405020304" pitchFamily="18" charset="0"/>
              </a:rPr>
              <a:t>- </a:t>
            </a:r>
            <a:r>
              <a:rPr lang="en-US" dirty="0" err="1"/>
              <a:t>Tổ</a:t>
            </a:r>
            <a:r>
              <a:rPr lang="en-US" dirty="0"/>
              <a:t> </a:t>
            </a:r>
            <a:r>
              <a:rPr lang="en-US" dirty="0" err="1"/>
              <a:t>chức</a:t>
            </a:r>
            <a:r>
              <a:rPr lang="en-US" dirty="0"/>
              <a:t> </a:t>
            </a:r>
            <a:r>
              <a:rPr lang="en-US" dirty="0" err="1"/>
              <a:t>họp</a:t>
            </a:r>
            <a:r>
              <a:rPr lang="en-US" dirty="0"/>
              <a:t> </a:t>
            </a:r>
            <a:r>
              <a:rPr lang="en-US" dirty="0" err="1"/>
              <a:t>với</a:t>
            </a:r>
            <a:r>
              <a:rPr lang="en-US" dirty="0"/>
              <a:t> </a:t>
            </a:r>
            <a:r>
              <a:rPr lang="en-US" dirty="0" err="1"/>
              <a:t>giáo</a:t>
            </a:r>
            <a:r>
              <a:rPr lang="en-US" dirty="0"/>
              <a:t> </a:t>
            </a:r>
            <a:r>
              <a:rPr lang="en-US" dirty="0" err="1"/>
              <a:t>viên</a:t>
            </a:r>
            <a:r>
              <a:rPr lang="en-US" dirty="0"/>
              <a:t> </a:t>
            </a:r>
            <a:r>
              <a:rPr lang="en-US" dirty="0" err="1"/>
              <a:t>môn</a:t>
            </a:r>
            <a:r>
              <a:rPr lang="en-US" dirty="0"/>
              <a:t> </a:t>
            </a:r>
            <a:r>
              <a:rPr lang="en-US" dirty="0" err="1"/>
              <a:t>học</a:t>
            </a:r>
            <a:r>
              <a:rPr lang="en-US" dirty="0"/>
              <a:t> </a:t>
            </a:r>
            <a:r>
              <a:rPr lang="en-US" dirty="0" err="1"/>
              <a:t>để</a:t>
            </a:r>
            <a:r>
              <a:rPr lang="en-US" dirty="0"/>
              <a:t> </a:t>
            </a:r>
            <a:r>
              <a:rPr lang="en-US" dirty="0" err="1"/>
              <a:t>thảo</a:t>
            </a:r>
            <a:r>
              <a:rPr lang="en-US" dirty="0"/>
              <a:t> </a:t>
            </a:r>
            <a:r>
              <a:rPr lang="en-US" dirty="0" err="1"/>
              <a:t>luận</a:t>
            </a:r>
            <a:r>
              <a:rPr lang="en-US" dirty="0"/>
              <a:t>, </a:t>
            </a:r>
            <a:r>
              <a:rPr lang="en-US" dirty="0" err="1"/>
              <a:t>bỏ</a:t>
            </a:r>
            <a:r>
              <a:rPr lang="en-US" dirty="0"/>
              <a:t> </a:t>
            </a:r>
            <a:r>
              <a:rPr lang="en-US" dirty="0" err="1"/>
              <a:t>phiếu</a:t>
            </a:r>
            <a:r>
              <a:rPr lang="en-US" dirty="0"/>
              <a:t> </a:t>
            </a:r>
            <a:r>
              <a:rPr lang="en-US" i="1" dirty="0" err="1"/>
              <a:t>chọn</a:t>
            </a:r>
            <a:r>
              <a:rPr lang="en-US" i="1" dirty="0"/>
              <a:t> 01 (</a:t>
            </a:r>
            <a:r>
              <a:rPr lang="en-US" i="1" dirty="0" err="1"/>
              <a:t>một</a:t>
            </a:r>
            <a:r>
              <a:rPr lang="en-US" dirty="0"/>
              <a:t>) SGK </a:t>
            </a:r>
            <a:r>
              <a:rPr lang="en-US" dirty="0" err="1"/>
              <a:t>cho</a:t>
            </a:r>
            <a:r>
              <a:rPr lang="en-US" dirty="0"/>
              <a:t> </a:t>
            </a:r>
            <a:r>
              <a:rPr lang="en-US" dirty="0" err="1"/>
              <a:t>môn</a:t>
            </a:r>
            <a:r>
              <a:rPr lang="en-US" dirty="0"/>
              <a:t> </a:t>
            </a:r>
            <a:r>
              <a:rPr lang="en-US" dirty="0" err="1"/>
              <a:t>học</a:t>
            </a:r>
            <a:r>
              <a:rPr lang="en-US" dirty="0"/>
              <a:t> </a:t>
            </a:r>
            <a:r>
              <a:rPr lang="en-US" dirty="0" err="1"/>
              <a:t>đó</a:t>
            </a:r>
            <a:r>
              <a:rPr lang="en-US" dirty="0"/>
              <a:t>. </a:t>
            </a:r>
            <a:r>
              <a:rPr lang="en-US" dirty="0" err="1"/>
              <a:t>Đối</a:t>
            </a:r>
            <a:r>
              <a:rPr lang="en-US" dirty="0"/>
              <a:t> </a:t>
            </a:r>
            <a:r>
              <a:rPr lang="en-US" dirty="0" err="1"/>
              <a:t>với</a:t>
            </a:r>
            <a:r>
              <a:rPr lang="en-US" dirty="0"/>
              <a:t> </a:t>
            </a:r>
            <a:r>
              <a:rPr lang="en-US" dirty="0" err="1"/>
              <a:t>tổ</a:t>
            </a:r>
            <a:r>
              <a:rPr lang="en-US" dirty="0"/>
              <a:t> </a:t>
            </a:r>
            <a:r>
              <a:rPr lang="en-US" dirty="0" err="1"/>
              <a:t>ghép</a:t>
            </a:r>
            <a:r>
              <a:rPr lang="en-US" dirty="0"/>
              <a:t>, </a:t>
            </a:r>
            <a:r>
              <a:rPr lang="en-US" dirty="0" err="1"/>
              <a:t>nhóm</a:t>
            </a:r>
            <a:r>
              <a:rPr lang="en-US" dirty="0"/>
              <a:t> </a:t>
            </a:r>
            <a:r>
              <a:rPr lang="en-US" dirty="0" err="1"/>
              <a:t>giáo</a:t>
            </a:r>
            <a:r>
              <a:rPr lang="en-US" dirty="0"/>
              <a:t> </a:t>
            </a:r>
            <a:r>
              <a:rPr lang="en-US" dirty="0" err="1"/>
              <a:t>viên</a:t>
            </a:r>
            <a:r>
              <a:rPr lang="en-US" dirty="0"/>
              <a:t> </a:t>
            </a:r>
            <a:r>
              <a:rPr lang="en-US" dirty="0" err="1"/>
              <a:t>của</a:t>
            </a:r>
            <a:r>
              <a:rPr lang="en-US" dirty="0"/>
              <a:t> </a:t>
            </a:r>
            <a:r>
              <a:rPr lang="en-US" dirty="0" err="1"/>
              <a:t>môn</a:t>
            </a:r>
            <a:r>
              <a:rPr lang="en-US" dirty="0"/>
              <a:t> </a:t>
            </a:r>
            <a:r>
              <a:rPr lang="en-US" dirty="0" err="1"/>
              <a:t>học</a:t>
            </a:r>
            <a:r>
              <a:rPr lang="en-US" dirty="0"/>
              <a:t> </a:t>
            </a:r>
            <a:r>
              <a:rPr lang="en-US" dirty="0" err="1"/>
              <a:t>nào</a:t>
            </a:r>
            <a:r>
              <a:rPr lang="en-US" dirty="0"/>
              <a:t> </a:t>
            </a:r>
            <a:r>
              <a:rPr lang="en-US" dirty="0" err="1"/>
              <a:t>sẽ</a:t>
            </a:r>
            <a:r>
              <a:rPr lang="en-US" dirty="0"/>
              <a:t> </a:t>
            </a:r>
            <a:r>
              <a:rPr lang="en-US" dirty="0" err="1"/>
              <a:t>nghiên</a:t>
            </a:r>
            <a:r>
              <a:rPr lang="en-US" dirty="0"/>
              <a:t> </a:t>
            </a:r>
            <a:r>
              <a:rPr lang="en-US" dirty="0" err="1"/>
              <a:t>cứu</a:t>
            </a:r>
            <a:r>
              <a:rPr lang="en-US" dirty="0"/>
              <a:t>, </a:t>
            </a:r>
            <a:r>
              <a:rPr lang="en-US" dirty="0" err="1"/>
              <a:t>thảo</a:t>
            </a:r>
            <a:r>
              <a:rPr lang="en-US" dirty="0"/>
              <a:t> </a:t>
            </a:r>
            <a:r>
              <a:rPr lang="en-US" dirty="0" err="1"/>
              <a:t>luận</a:t>
            </a:r>
            <a:r>
              <a:rPr lang="en-US" dirty="0"/>
              <a:t> </a:t>
            </a:r>
            <a:r>
              <a:rPr lang="en-US" dirty="0" err="1"/>
              <a:t>và</a:t>
            </a:r>
            <a:r>
              <a:rPr lang="en-US" dirty="0"/>
              <a:t> </a:t>
            </a:r>
            <a:r>
              <a:rPr lang="en-US" dirty="0" err="1"/>
              <a:t>bỏ</a:t>
            </a:r>
            <a:r>
              <a:rPr lang="en-US" dirty="0"/>
              <a:t> </a:t>
            </a:r>
            <a:r>
              <a:rPr lang="en-US" dirty="0" err="1"/>
              <a:t>phiếu</a:t>
            </a:r>
            <a:r>
              <a:rPr lang="en-US" dirty="0"/>
              <a:t> </a:t>
            </a:r>
            <a:r>
              <a:rPr lang="en-US" dirty="0" err="1"/>
              <a:t>cho</a:t>
            </a:r>
            <a:r>
              <a:rPr lang="en-US" dirty="0"/>
              <a:t> </a:t>
            </a:r>
            <a:r>
              <a:rPr lang="en-US" dirty="0" err="1"/>
              <a:t>môn</a:t>
            </a:r>
            <a:r>
              <a:rPr lang="en-US" dirty="0"/>
              <a:t> </a:t>
            </a:r>
            <a:r>
              <a:rPr lang="en-US" dirty="0" err="1"/>
              <a:t>học</a:t>
            </a:r>
            <a:r>
              <a:rPr lang="en-US" dirty="0"/>
              <a:t> </a:t>
            </a:r>
            <a:r>
              <a:rPr lang="en-US" dirty="0" err="1"/>
              <a:t>đó</a:t>
            </a:r>
            <a:r>
              <a:rPr lang="en-US" dirty="0"/>
              <a:t>.</a:t>
            </a:r>
          </a:p>
          <a:p>
            <a:pPr algn="just"/>
            <a:endParaRPr lang="en-US" dirty="0">
              <a:solidFill>
                <a:srgbClr val="310EE2"/>
              </a:solidFill>
              <a:latin typeface="Times New Roman" panose="02020603050405020304" pitchFamily="18" charset="0"/>
              <a:cs typeface="Times New Roman" panose="02020603050405020304" pitchFamily="18" charset="0"/>
            </a:endParaRPr>
          </a:p>
        </p:txBody>
      </p:sp>
      <p:sp>
        <p:nvSpPr>
          <p:cNvPr id="1341" name="Google Shape;1341;p56">
            <a:hlinkClick r:id="" action="ppaction://noaction"/>
            <a:extLst>
              <a:ext uri="{FF2B5EF4-FFF2-40B4-BE49-F238E27FC236}">
                <a16:creationId xmlns:a16="http://schemas.microsoft.com/office/drawing/2014/main" xmlns="" id="{573A3BA2-65A5-CF64-4039-F286596BE1E6}"/>
              </a:ext>
            </a:extLst>
          </p:cNvPr>
          <p:cNvSpPr txBox="1">
            <a:spLocks noGrp="1"/>
          </p:cNvSpPr>
          <p:nvPr>
            <p:ph type="title" idx="9"/>
          </p:nvPr>
        </p:nvSpPr>
        <p:spPr>
          <a:xfrm>
            <a:off x="-23449" y="457478"/>
            <a:ext cx="1324182" cy="411300"/>
          </a:xfrm>
          <a:prstGeom prst="rect">
            <a:avLst/>
          </a:prstGeom>
        </p:spPr>
        <p:txBody>
          <a:bodyPr spcFirstLastPara="1" wrap="square" lIns="91425" tIns="118850" rIns="91425" bIns="91425" anchor="ctr" anchorCtr="0">
            <a:noAutofit/>
          </a:bodyPr>
          <a:lstStyle/>
          <a:p>
            <a:pPr marL="0" lvl="0" indent="0" algn="ctr" rtl="0">
              <a:spcBef>
                <a:spcPts val="0"/>
              </a:spcBef>
              <a:spcAft>
                <a:spcPts val="0"/>
              </a:spcAft>
              <a:buNone/>
            </a:pPr>
            <a:r>
              <a:rPr lang="vi-VN" dirty="0">
                <a:solidFill>
                  <a:schemeClr val="accent2"/>
                </a:solidFill>
              </a:rPr>
              <a:t>Bước 2</a:t>
            </a:r>
            <a:endParaRPr dirty="0">
              <a:solidFill>
                <a:schemeClr val="accent2"/>
              </a:solidFill>
            </a:endParaRPr>
          </a:p>
        </p:txBody>
      </p:sp>
      <p:sp>
        <p:nvSpPr>
          <p:cNvPr id="2" name="Google Shape;1335;p56">
            <a:hlinkClick r:id="" action="ppaction://noaction"/>
            <a:extLst>
              <a:ext uri="{FF2B5EF4-FFF2-40B4-BE49-F238E27FC236}">
                <a16:creationId xmlns:a16="http://schemas.microsoft.com/office/drawing/2014/main" xmlns="" id="{7D9D2125-FF07-740B-B9CD-5C8B811E953A}"/>
              </a:ext>
            </a:extLst>
          </p:cNvPr>
          <p:cNvSpPr txBox="1">
            <a:spLocks/>
          </p:cNvSpPr>
          <p:nvPr/>
        </p:nvSpPr>
        <p:spPr>
          <a:xfrm>
            <a:off x="800465" y="1888615"/>
            <a:ext cx="7490684" cy="59159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accent2"/>
              </a:buClr>
              <a:buSzPts val="2000"/>
              <a:buFont typeface="Hammersmith One"/>
              <a:buNone/>
              <a:defRPr sz="2000" b="1" i="0" u="none" strike="noStrike" cap="none">
                <a:solidFill>
                  <a:schemeClr val="accent2"/>
                </a:solidFill>
                <a:latin typeface="Hammersmith One"/>
                <a:ea typeface="Hammersmith One"/>
                <a:cs typeface="Hammersmith One"/>
                <a:sym typeface="Hammersmith One"/>
              </a:defRPr>
            </a:lvl1pPr>
            <a:lvl2pPr marL="914400" marR="0" lvl="1"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2pPr>
            <a:lvl3pPr marL="1371600" marR="0" lvl="2"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3pPr>
            <a:lvl4pPr marL="1828800" marR="0" lvl="3"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4pPr>
            <a:lvl5pPr marL="2286000" marR="0" lvl="4"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5pPr>
            <a:lvl6pPr marL="2743200" marR="0" lvl="5"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6pPr>
            <a:lvl7pPr marL="3200400" marR="0" lvl="6"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7pPr>
            <a:lvl8pPr marL="3657600" marR="0" lvl="7"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8pPr>
            <a:lvl9pPr marL="4114800" marR="0" lvl="8"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9pPr>
          </a:lstStyle>
          <a:p>
            <a:r>
              <a:rPr lang="en-US" dirty="0">
                <a:latin typeface="Times New Roman" panose="02020603050405020304" pitchFamily="18" charset="0"/>
                <a:cs typeface="Times New Roman" panose="02020603050405020304" pitchFamily="18" charset="0"/>
              </a:rPr>
              <a:t>     </a:t>
            </a:r>
            <a:r>
              <a:rPr lang="vi-VN" dirty="0">
                <a:latin typeface="Times New Roman" panose="02020603050405020304" pitchFamily="18" charset="0"/>
                <a:cs typeface="Times New Roman" panose="02020603050405020304" pitchFamily="18" charset="0"/>
              </a:rPr>
              <a:t>+ </a:t>
            </a:r>
            <a:r>
              <a:rPr lang="en-US" dirty="0" err="1"/>
              <a:t>Tổ</a:t>
            </a:r>
            <a:r>
              <a:rPr lang="en-US" dirty="0"/>
              <a:t> </a:t>
            </a:r>
            <a:r>
              <a:rPr lang="en-US" dirty="0" err="1"/>
              <a:t>trưởng</a:t>
            </a:r>
            <a:r>
              <a:rPr lang="en-US" dirty="0"/>
              <a:t> </a:t>
            </a:r>
            <a:r>
              <a:rPr lang="en-US" dirty="0" err="1"/>
              <a:t>điều</a:t>
            </a:r>
            <a:r>
              <a:rPr lang="en-US" dirty="0"/>
              <a:t> </a:t>
            </a:r>
            <a:r>
              <a:rPr lang="en-US" dirty="0" err="1"/>
              <a:t>hành</a:t>
            </a:r>
            <a:r>
              <a:rPr lang="en-US" dirty="0"/>
              <a:t> </a:t>
            </a:r>
            <a:r>
              <a:rPr lang="en-US" dirty="0" err="1"/>
              <a:t>bỏ</a:t>
            </a:r>
            <a:r>
              <a:rPr lang="en-US" dirty="0"/>
              <a:t> </a:t>
            </a:r>
            <a:r>
              <a:rPr lang="en-US" dirty="0" err="1"/>
              <a:t>phiếu</a:t>
            </a:r>
            <a:r>
              <a:rPr lang="en-US" dirty="0"/>
              <a:t> </a:t>
            </a:r>
            <a:r>
              <a:rPr lang="en-US" dirty="0" err="1"/>
              <a:t>kín</a:t>
            </a:r>
            <a:r>
              <a:rPr lang="en-US" dirty="0"/>
              <a:t>. </a:t>
            </a:r>
            <a:r>
              <a:rPr lang="en-US" dirty="0" err="1"/>
              <a:t>Phiếu</a:t>
            </a:r>
            <a:r>
              <a:rPr lang="en-US" dirty="0"/>
              <a:t> </a:t>
            </a:r>
            <a:r>
              <a:rPr lang="en-US" dirty="0" err="1"/>
              <a:t>kín</a:t>
            </a:r>
            <a:r>
              <a:rPr lang="en-US" dirty="0"/>
              <a:t> </a:t>
            </a:r>
            <a:r>
              <a:rPr lang="en-US" dirty="0" err="1"/>
              <a:t>phải</a:t>
            </a:r>
            <a:r>
              <a:rPr lang="en-US" dirty="0"/>
              <a:t> </a:t>
            </a:r>
            <a:r>
              <a:rPr lang="en-US" dirty="0" err="1"/>
              <a:t>được</a:t>
            </a:r>
            <a:r>
              <a:rPr lang="en-US" dirty="0"/>
              <a:t> </a:t>
            </a:r>
            <a:r>
              <a:rPr lang="en-US" dirty="0" err="1"/>
              <a:t>đóng</a:t>
            </a:r>
            <a:r>
              <a:rPr lang="en-US" dirty="0"/>
              <a:t> </a:t>
            </a:r>
            <a:r>
              <a:rPr lang="en-US" dirty="0" err="1"/>
              <a:t>dấu</a:t>
            </a:r>
            <a:r>
              <a:rPr lang="en-US" dirty="0"/>
              <a:t> </a:t>
            </a:r>
            <a:r>
              <a:rPr lang="en-US" dirty="0" err="1"/>
              <a:t>treo</a:t>
            </a:r>
            <a:r>
              <a:rPr lang="en-US" dirty="0"/>
              <a:t> </a:t>
            </a:r>
            <a:r>
              <a:rPr lang="en-US" dirty="0" err="1"/>
              <a:t>của</a:t>
            </a:r>
            <a:r>
              <a:rPr lang="en-US" dirty="0"/>
              <a:t> </a:t>
            </a:r>
            <a:r>
              <a:rPr lang="en-US" dirty="0" err="1"/>
              <a:t>nhà</a:t>
            </a:r>
            <a:r>
              <a:rPr lang="en-US" dirty="0"/>
              <a:t> </a:t>
            </a:r>
            <a:r>
              <a:rPr lang="en-US" dirty="0" err="1"/>
              <a:t>trường</a:t>
            </a:r>
            <a:r>
              <a:rPr lang="en-US" dirty="0"/>
              <a:t> </a:t>
            </a:r>
            <a:r>
              <a:rPr lang="en-US" dirty="0" err="1"/>
              <a:t>và</a:t>
            </a:r>
            <a:r>
              <a:rPr lang="en-US" dirty="0"/>
              <a:t> </a:t>
            </a:r>
            <a:r>
              <a:rPr lang="en-US" dirty="0" err="1"/>
              <a:t>gấp</a:t>
            </a:r>
            <a:r>
              <a:rPr lang="en-US" dirty="0"/>
              <a:t> </a:t>
            </a:r>
            <a:r>
              <a:rPr lang="en-US" dirty="0" err="1"/>
              <a:t>lại</a:t>
            </a:r>
            <a:r>
              <a:rPr lang="en-US" dirty="0"/>
              <a:t> </a:t>
            </a:r>
            <a:r>
              <a:rPr lang="en-US" dirty="0" err="1"/>
              <a:t>sau</a:t>
            </a:r>
            <a:r>
              <a:rPr lang="en-US" dirty="0"/>
              <a:t> </a:t>
            </a:r>
            <a:r>
              <a:rPr lang="en-US" dirty="0" err="1"/>
              <a:t>khi</a:t>
            </a:r>
            <a:r>
              <a:rPr lang="en-US" dirty="0"/>
              <a:t> </a:t>
            </a:r>
            <a:r>
              <a:rPr lang="en-US" dirty="0" err="1"/>
              <a:t>thực</a:t>
            </a:r>
            <a:r>
              <a:rPr lang="en-US" dirty="0"/>
              <a:t> </a:t>
            </a:r>
            <a:r>
              <a:rPr lang="en-US" dirty="0" err="1"/>
              <a:t>hiện</a:t>
            </a:r>
            <a:r>
              <a:rPr lang="en-US" dirty="0"/>
              <a:t> </a:t>
            </a:r>
            <a:r>
              <a:rPr lang="en-US" dirty="0" err="1"/>
              <a:t>việc</a:t>
            </a:r>
            <a:r>
              <a:rPr lang="en-US" dirty="0"/>
              <a:t> </a:t>
            </a:r>
            <a:r>
              <a:rPr lang="en-US" dirty="0" err="1"/>
              <a:t>bỏ</a:t>
            </a:r>
            <a:r>
              <a:rPr lang="en-US" dirty="0"/>
              <a:t> </a:t>
            </a:r>
            <a:r>
              <a:rPr lang="en-US" dirty="0" err="1"/>
              <a:t>phiếu</a:t>
            </a:r>
            <a:r>
              <a:rPr lang="en-US" dirty="0"/>
              <a:t> </a:t>
            </a:r>
            <a:r>
              <a:rPr lang="en-US" dirty="0" err="1"/>
              <a:t>và</a:t>
            </a:r>
            <a:r>
              <a:rPr lang="en-US" dirty="0"/>
              <a:t> </a:t>
            </a:r>
            <a:r>
              <a:rPr lang="en-US" dirty="0" err="1"/>
              <a:t>lưu</a:t>
            </a:r>
            <a:r>
              <a:rPr lang="en-US" dirty="0"/>
              <a:t> </a:t>
            </a:r>
            <a:r>
              <a:rPr lang="en-US" dirty="0" err="1"/>
              <a:t>theo</a:t>
            </a:r>
            <a:r>
              <a:rPr lang="en-US" dirty="0"/>
              <a:t> </a:t>
            </a:r>
            <a:r>
              <a:rPr lang="en-US" dirty="0" err="1"/>
              <a:t>trong</a:t>
            </a:r>
            <a:r>
              <a:rPr lang="en-US" dirty="0"/>
              <a:t> </a:t>
            </a:r>
            <a:r>
              <a:rPr lang="en-US" dirty="0" err="1"/>
              <a:t>từng</a:t>
            </a:r>
            <a:r>
              <a:rPr lang="en-US" dirty="0"/>
              <a:t> </a:t>
            </a:r>
            <a:r>
              <a:rPr lang="en-US" dirty="0" err="1"/>
              <a:t>môn</a:t>
            </a:r>
            <a:r>
              <a:rPr lang="en-US" dirty="0"/>
              <a:t>.</a:t>
            </a:r>
          </a:p>
          <a:p>
            <a:pPr algn="just"/>
            <a:endParaRPr lang="en-US" dirty="0">
              <a:solidFill>
                <a:srgbClr val="310EE2"/>
              </a:solidFill>
              <a:latin typeface="Times New Roman" panose="02020603050405020304" pitchFamily="18" charset="0"/>
              <a:cs typeface="Times New Roman" panose="02020603050405020304" pitchFamily="18" charset="0"/>
            </a:endParaRPr>
          </a:p>
        </p:txBody>
      </p:sp>
      <p:sp>
        <p:nvSpPr>
          <p:cNvPr id="3" name="Google Shape;1335;p56">
            <a:hlinkClick r:id="" action="ppaction://noaction"/>
            <a:extLst>
              <a:ext uri="{FF2B5EF4-FFF2-40B4-BE49-F238E27FC236}">
                <a16:creationId xmlns:a16="http://schemas.microsoft.com/office/drawing/2014/main" xmlns="" id="{B3E553C8-DBB9-1ACC-9203-513E8CECCEEB}"/>
              </a:ext>
            </a:extLst>
          </p:cNvPr>
          <p:cNvSpPr txBox="1">
            <a:spLocks/>
          </p:cNvSpPr>
          <p:nvPr/>
        </p:nvSpPr>
        <p:spPr>
          <a:xfrm>
            <a:off x="800465" y="2827630"/>
            <a:ext cx="7490684" cy="59159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accent2"/>
              </a:buClr>
              <a:buSzPts val="2000"/>
              <a:buFont typeface="Hammersmith One"/>
              <a:buNone/>
              <a:defRPr sz="2000" b="1" i="0" u="none" strike="noStrike" cap="none">
                <a:solidFill>
                  <a:schemeClr val="accent2"/>
                </a:solidFill>
                <a:latin typeface="Hammersmith One"/>
                <a:ea typeface="Hammersmith One"/>
                <a:cs typeface="Hammersmith One"/>
                <a:sym typeface="Hammersmith One"/>
              </a:defRPr>
            </a:lvl1pPr>
            <a:lvl2pPr marL="914400" marR="0" lvl="1"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2pPr>
            <a:lvl3pPr marL="1371600" marR="0" lvl="2"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3pPr>
            <a:lvl4pPr marL="1828800" marR="0" lvl="3"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4pPr>
            <a:lvl5pPr marL="2286000" marR="0" lvl="4"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5pPr>
            <a:lvl6pPr marL="2743200" marR="0" lvl="5"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6pPr>
            <a:lvl7pPr marL="3200400" marR="0" lvl="6"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7pPr>
            <a:lvl8pPr marL="3657600" marR="0" lvl="7"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8pPr>
            <a:lvl9pPr marL="4114800" marR="0" lvl="8"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9pPr>
          </a:lstStyle>
          <a:p>
            <a:pPr algn="just"/>
            <a:r>
              <a:rPr lang="en-US" dirty="0">
                <a:latin typeface="Times New Roman" panose="02020603050405020304" pitchFamily="18" charset="0"/>
                <a:cs typeface="Times New Roman" panose="02020603050405020304" pitchFamily="18" charset="0"/>
              </a:rPr>
              <a:t>     </a:t>
            </a:r>
            <a:r>
              <a:rPr lang="vi-VN" dirty="0">
                <a:latin typeface="Times New Roman" panose="02020603050405020304" pitchFamily="18" charset="0"/>
                <a:cs typeface="Times New Roman" panose="02020603050405020304" pitchFamily="18" charset="0"/>
              </a:rPr>
              <a:t>+ </a:t>
            </a:r>
            <a:r>
              <a:rPr lang="en-US" dirty="0" err="1"/>
              <a:t>Đối</a:t>
            </a:r>
            <a:r>
              <a:rPr lang="en-US" dirty="0"/>
              <a:t> </a:t>
            </a:r>
            <a:r>
              <a:rPr lang="en-US" dirty="0" err="1"/>
              <a:t>với</a:t>
            </a:r>
            <a:r>
              <a:rPr lang="en-US" dirty="0"/>
              <a:t> </a:t>
            </a:r>
            <a:r>
              <a:rPr lang="en-US" dirty="0" err="1"/>
              <a:t>Hoạt</a:t>
            </a:r>
            <a:r>
              <a:rPr lang="en-US" dirty="0"/>
              <a:t> </a:t>
            </a:r>
            <a:r>
              <a:rPr lang="en-US" dirty="0" err="1"/>
              <a:t>động</a:t>
            </a:r>
            <a:r>
              <a:rPr lang="en-US" dirty="0"/>
              <a:t> </a:t>
            </a:r>
            <a:r>
              <a:rPr lang="en-US" dirty="0" err="1"/>
              <a:t>trải</a:t>
            </a:r>
            <a:r>
              <a:rPr lang="en-US" dirty="0"/>
              <a:t> </a:t>
            </a:r>
            <a:r>
              <a:rPr lang="en-US" dirty="0" err="1"/>
              <a:t>nghiệm</a:t>
            </a:r>
            <a:r>
              <a:rPr lang="en-US" dirty="0"/>
              <a:t>, </a:t>
            </a:r>
            <a:r>
              <a:rPr lang="en-US" dirty="0" err="1"/>
              <a:t>hướng</a:t>
            </a:r>
            <a:r>
              <a:rPr lang="en-US" dirty="0"/>
              <a:t> </a:t>
            </a:r>
            <a:r>
              <a:rPr lang="en-US" dirty="0" err="1"/>
              <a:t>nghiệp</a:t>
            </a:r>
            <a:r>
              <a:rPr lang="en-US" dirty="0"/>
              <a:t> </a:t>
            </a:r>
            <a:r>
              <a:rPr lang="en-US" dirty="0" err="1"/>
              <a:t>thì</a:t>
            </a:r>
            <a:r>
              <a:rPr lang="en-US" dirty="0"/>
              <a:t> </a:t>
            </a:r>
            <a:r>
              <a:rPr lang="en-US" dirty="0" err="1"/>
              <a:t>lãnh</a:t>
            </a:r>
            <a:r>
              <a:rPr lang="en-US" dirty="0"/>
              <a:t> </a:t>
            </a:r>
            <a:r>
              <a:rPr lang="en-US" dirty="0" err="1"/>
              <a:t>đạo</a:t>
            </a:r>
            <a:r>
              <a:rPr lang="en-US" dirty="0"/>
              <a:t> </a:t>
            </a:r>
            <a:r>
              <a:rPr lang="en-US" dirty="0" err="1"/>
              <a:t>trường</a:t>
            </a:r>
            <a:r>
              <a:rPr lang="en-US" dirty="0"/>
              <a:t> </a:t>
            </a:r>
            <a:r>
              <a:rPr lang="en-US" dirty="0" err="1"/>
              <a:t>làm</a:t>
            </a:r>
            <a:r>
              <a:rPr lang="en-US" dirty="0"/>
              <a:t> </a:t>
            </a:r>
            <a:r>
              <a:rPr lang="en-US" dirty="0" err="1"/>
              <a:t>tổ</a:t>
            </a:r>
            <a:r>
              <a:rPr lang="en-US" dirty="0"/>
              <a:t> </a:t>
            </a:r>
            <a:r>
              <a:rPr lang="en-US" dirty="0" err="1"/>
              <a:t>trưởng</a:t>
            </a:r>
            <a:r>
              <a:rPr lang="en-US" dirty="0"/>
              <a:t>, </a:t>
            </a:r>
            <a:r>
              <a:rPr lang="en-US" dirty="0" err="1"/>
              <a:t>các</a:t>
            </a:r>
            <a:r>
              <a:rPr lang="en-US" dirty="0"/>
              <a:t> </a:t>
            </a:r>
            <a:r>
              <a:rPr lang="en-US" dirty="0" err="1"/>
              <a:t>giáo</a:t>
            </a:r>
            <a:r>
              <a:rPr lang="en-US" dirty="0"/>
              <a:t> </a:t>
            </a:r>
            <a:r>
              <a:rPr lang="en-US" dirty="0" err="1"/>
              <a:t>viên</a:t>
            </a:r>
            <a:r>
              <a:rPr lang="en-US" dirty="0"/>
              <a:t> </a:t>
            </a:r>
            <a:r>
              <a:rPr lang="en-US" dirty="0" err="1"/>
              <a:t>được</a:t>
            </a:r>
            <a:r>
              <a:rPr lang="en-US" dirty="0"/>
              <a:t> </a:t>
            </a:r>
            <a:r>
              <a:rPr lang="en-US" dirty="0" err="1"/>
              <a:t>phân</a:t>
            </a:r>
            <a:r>
              <a:rPr lang="en-US" dirty="0"/>
              <a:t> </a:t>
            </a:r>
            <a:r>
              <a:rPr lang="en-US" dirty="0" err="1"/>
              <a:t>công</a:t>
            </a:r>
            <a:r>
              <a:rPr lang="en-US" dirty="0"/>
              <a:t> </a:t>
            </a:r>
            <a:r>
              <a:rPr lang="en-US" dirty="0" err="1"/>
              <a:t>giảng</a:t>
            </a:r>
            <a:r>
              <a:rPr lang="en-US" dirty="0"/>
              <a:t> </a:t>
            </a:r>
            <a:r>
              <a:rPr lang="en-US" dirty="0" err="1"/>
              <a:t>dạy</a:t>
            </a:r>
            <a:r>
              <a:rPr lang="en-US" dirty="0"/>
              <a:t> </a:t>
            </a:r>
            <a:r>
              <a:rPr lang="en-US" dirty="0" err="1"/>
              <a:t>Hoạt</a:t>
            </a:r>
            <a:r>
              <a:rPr lang="en-US" dirty="0"/>
              <a:t> </a:t>
            </a:r>
            <a:r>
              <a:rPr lang="en-US" dirty="0" err="1"/>
              <a:t>động</a:t>
            </a:r>
            <a:r>
              <a:rPr lang="en-US" dirty="0"/>
              <a:t> </a:t>
            </a:r>
            <a:r>
              <a:rPr lang="en-US" dirty="0" err="1"/>
              <a:t>trải</a:t>
            </a:r>
            <a:r>
              <a:rPr lang="en-US" dirty="0"/>
              <a:t> </a:t>
            </a:r>
            <a:r>
              <a:rPr lang="en-US" dirty="0" err="1"/>
              <a:t>nghiệm</a:t>
            </a:r>
            <a:r>
              <a:rPr lang="en-US" dirty="0"/>
              <a:t>, </a:t>
            </a:r>
            <a:r>
              <a:rPr lang="en-US" dirty="0" err="1"/>
              <a:t>hướng</a:t>
            </a:r>
            <a:r>
              <a:rPr lang="en-US" dirty="0"/>
              <a:t> </a:t>
            </a:r>
            <a:r>
              <a:rPr lang="en-US" dirty="0" err="1"/>
              <a:t>nghiệp</a:t>
            </a:r>
            <a:r>
              <a:rPr lang="en-US" dirty="0"/>
              <a:t> </a:t>
            </a:r>
            <a:r>
              <a:rPr lang="en-US" dirty="0" err="1"/>
              <a:t>sẽ</a:t>
            </a:r>
            <a:r>
              <a:rPr lang="en-US" dirty="0"/>
              <a:t> </a:t>
            </a:r>
            <a:r>
              <a:rPr lang="en-US" dirty="0" err="1"/>
              <a:t>thực</a:t>
            </a:r>
            <a:r>
              <a:rPr lang="en-US" dirty="0"/>
              <a:t> </a:t>
            </a:r>
            <a:r>
              <a:rPr lang="en-US" dirty="0" err="1"/>
              <a:t>hiện</a:t>
            </a:r>
            <a:r>
              <a:rPr lang="en-US" dirty="0"/>
              <a:t> </a:t>
            </a:r>
            <a:r>
              <a:rPr lang="en-US" dirty="0" err="1"/>
              <a:t>bỏ</a:t>
            </a:r>
            <a:r>
              <a:rPr lang="en-US" dirty="0"/>
              <a:t> </a:t>
            </a:r>
            <a:r>
              <a:rPr lang="en-US" dirty="0" err="1"/>
              <a:t>phiếu</a:t>
            </a:r>
            <a:r>
              <a:rPr lang="en-US" dirty="0"/>
              <a:t>. </a:t>
            </a:r>
            <a:endParaRPr lang="en-US" dirty="0">
              <a:solidFill>
                <a:srgbClr val="310EE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19343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341"/>
                                        </p:tgtEl>
                                        <p:attrNameLst>
                                          <p:attrName>style.visibility</p:attrName>
                                        </p:attrNameLst>
                                      </p:cBhvr>
                                      <p:to>
                                        <p:strVal val="visible"/>
                                      </p:to>
                                    </p:set>
                                    <p:anim calcmode="lin" valueType="num">
                                      <p:cBhvr>
                                        <p:cTn id="7" dur="500" fill="hold"/>
                                        <p:tgtEl>
                                          <p:spTgt spid="1341"/>
                                        </p:tgtEl>
                                        <p:attrNameLst>
                                          <p:attrName>ppt_w</p:attrName>
                                        </p:attrNameLst>
                                      </p:cBhvr>
                                      <p:tavLst>
                                        <p:tav tm="0">
                                          <p:val>
                                            <p:fltVal val="0"/>
                                          </p:val>
                                        </p:tav>
                                        <p:tav tm="100000">
                                          <p:val>
                                            <p:strVal val="#ppt_w"/>
                                          </p:val>
                                        </p:tav>
                                      </p:tavLst>
                                    </p:anim>
                                    <p:anim calcmode="lin" valueType="num">
                                      <p:cBhvr>
                                        <p:cTn id="8" dur="500" fill="hold"/>
                                        <p:tgtEl>
                                          <p:spTgt spid="1341"/>
                                        </p:tgtEl>
                                        <p:attrNameLst>
                                          <p:attrName>ppt_h</p:attrName>
                                        </p:attrNameLst>
                                      </p:cBhvr>
                                      <p:tavLst>
                                        <p:tav tm="0">
                                          <p:val>
                                            <p:fltVal val="0"/>
                                          </p:val>
                                        </p:tav>
                                        <p:tav tm="100000">
                                          <p:val>
                                            <p:strVal val="#ppt_h"/>
                                          </p:val>
                                        </p:tav>
                                      </p:tavLst>
                                    </p:anim>
                                    <p:animEffect transition="in" filter="fade">
                                      <p:cBhvr>
                                        <p:cTn id="9" dur="500"/>
                                        <p:tgtEl>
                                          <p:spTgt spid="1341"/>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335">
                                            <p:txEl>
                                              <p:pRg st="0" end="0"/>
                                            </p:txEl>
                                          </p:spTgt>
                                        </p:tgtEl>
                                        <p:attrNameLst>
                                          <p:attrName>style.visibility</p:attrName>
                                        </p:attrNameLst>
                                      </p:cBhvr>
                                      <p:to>
                                        <p:strVal val="visible"/>
                                      </p:to>
                                    </p:set>
                                    <p:anim calcmode="lin" valueType="num">
                                      <p:cBhvr>
                                        <p:cTn id="14" dur="500" fill="hold"/>
                                        <p:tgtEl>
                                          <p:spTgt spid="1335">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1335">
                                            <p:txEl>
                                              <p:pRg st="0" end="0"/>
                                            </p:txEl>
                                          </p:spTgt>
                                        </p:tgtEl>
                                        <p:attrNameLst>
                                          <p:attrName>ppt_h</p:attrName>
                                        </p:attrNameLst>
                                      </p:cBhvr>
                                      <p:tavLst>
                                        <p:tav tm="0">
                                          <p:val>
                                            <p:fltVal val="0"/>
                                          </p:val>
                                        </p:tav>
                                        <p:tav tm="100000">
                                          <p:val>
                                            <p:strVal val="#ppt_h"/>
                                          </p:val>
                                        </p:tav>
                                      </p:tavLst>
                                    </p:anim>
                                    <p:animEffect transition="in" filter="fade">
                                      <p:cBhvr>
                                        <p:cTn id="16" dur="500"/>
                                        <p:tgtEl>
                                          <p:spTgt spid="1335">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2">
                                            <p:txEl>
                                              <p:pRg st="0" end="0"/>
                                            </p:txEl>
                                          </p:spTgt>
                                        </p:tgtEl>
                                        <p:attrNameLst>
                                          <p:attrName>style.visibility</p:attrName>
                                        </p:attrNameLst>
                                      </p:cBhvr>
                                      <p:to>
                                        <p:strVal val="visible"/>
                                      </p:to>
                                    </p:set>
                                    <p:anim calcmode="lin" valueType="num">
                                      <p:cBhvr>
                                        <p:cTn id="21" dur="500" fill="hold"/>
                                        <p:tgtEl>
                                          <p:spTgt spid="2">
                                            <p:txEl>
                                              <p:pRg st="0" end="0"/>
                                            </p:txEl>
                                          </p:spTgt>
                                        </p:tgtEl>
                                        <p:attrNameLst>
                                          <p:attrName>ppt_w</p:attrName>
                                        </p:attrNameLst>
                                      </p:cBhvr>
                                      <p:tavLst>
                                        <p:tav tm="0">
                                          <p:val>
                                            <p:fltVal val="0"/>
                                          </p:val>
                                        </p:tav>
                                        <p:tav tm="100000">
                                          <p:val>
                                            <p:strVal val="#ppt_w"/>
                                          </p:val>
                                        </p:tav>
                                      </p:tavLst>
                                    </p:anim>
                                    <p:anim calcmode="lin" valueType="num">
                                      <p:cBhvr>
                                        <p:cTn id="22" dur="500" fill="hold"/>
                                        <p:tgtEl>
                                          <p:spTgt spid="2">
                                            <p:txEl>
                                              <p:pRg st="0" end="0"/>
                                            </p:txEl>
                                          </p:spTgt>
                                        </p:tgtEl>
                                        <p:attrNameLst>
                                          <p:attrName>ppt_h</p:attrName>
                                        </p:attrNameLst>
                                      </p:cBhvr>
                                      <p:tavLst>
                                        <p:tav tm="0">
                                          <p:val>
                                            <p:fltVal val="0"/>
                                          </p:val>
                                        </p:tav>
                                        <p:tav tm="100000">
                                          <p:val>
                                            <p:strVal val="#ppt_h"/>
                                          </p:val>
                                        </p:tav>
                                      </p:tavLst>
                                    </p:anim>
                                    <p:animEffect transition="in" filter="fade">
                                      <p:cBhvr>
                                        <p:cTn id="23" dur="500"/>
                                        <p:tgtEl>
                                          <p:spTgt spid="2">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3">
                                            <p:txEl>
                                              <p:pRg st="0" end="0"/>
                                            </p:txEl>
                                          </p:spTgt>
                                        </p:tgtEl>
                                        <p:attrNameLst>
                                          <p:attrName>style.visibility</p:attrName>
                                        </p:attrNameLst>
                                      </p:cBhvr>
                                      <p:to>
                                        <p:strVal val="visible"/>
                                      </p:to>
                                    </p:set>
                                    <p:anim calcmode="lin" valueType="num">
                                      <p:cBhvr>
                                        <p:cTn id="28"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30"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5" grpId="0" build="p"/>
      <p:bldP spid="1341" grpId="0"/>
      <p:bldP spid="2" grpId="0" build="p"/>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31">
          <a:extLst>
            <a:ext uri="{FF2B5EF4-FFF2-40B4-BE49-F238E27FC236}">
              <a16:creationId xmlns:a16="http://schemas.microsoft.com/office/drawing/2014/main" xmlns="" id="{30501E62-29BD-1740-C44F-BAF6B2DE221F}"/>
            </a:ext>
          </a:extLst>
        </p:cNvPr>
        <p:cNvGrpSpPr/>
        <p:nvPr/>
      </p:nvGrpSpPr>
      <p:grpSpPr>
        <a:xfrm>
          <a:off x="0" y="0"/>
          <a:ext cx="0" cy="0"/>
          <a:chOff x="0" y="0"/>
          <a:chExt cx="0" cy="0"/>
        </a:xfrm>
      </p:grpSpPr>
      <p:sp>
        <p:nvSpPr>
          <p:cNvPr id="2" name="Google Shape;1335;p56">
            <a:hlinkClick r:id="" action="ppaction://noaction"/>
            <a:extLst>
              <a:ext uri="{FF2B5EF4-FFF2-40B4-BE49-F238E27FC236}">
                <a16:creationId xmlns:a16="http://schemas.microsoft.com/office/drawing/2014/main" xmlns="" id="{32EBC25B-1807-BCCB-D959-24508731E8B3}"/>
              </a:ext>
            </a:extLst>
          </p:cNvPr>
          <p:cNvSpPr txBox="1">
            <a:spLocks/>
          </p:cNvSpPr>
          <p:nvPr/>
        </p:nvSpPr>
        <p:spPr>
          <a:xfrm>
            <a:off x="729027" y="531293"/>
            <a:ext cx="7490684" cy="59159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accent2"/>
              </a:buClr>
              <a:buSzPts val="2000"/>
              <a:buFont typeface="Hammersmith One"/>
              <a:buNone/>
              <a:defRPr sz="2000" b="1" i="0" u="none" strike="noStrike" cap="none">
                <a:solidFill>
                  <a:schemeClr val="accent2"/>
                </a:solidFill>
                <a:latin typeface="Hammersmith One"/>
                <a:ea typeface="Hammersmith One"/>
                <a:cs typeface="Hammersmith One"/>
                <a:sym typeface="Hammersmith One"/>
              </a:defRPr>
            </a:lvl1pPr>
            <a:lvl2pPr marL="914400" marR="0" lvl="1"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2pPr>
            <a:lvl3pPr marL="1371600" marR="0" lvl="2"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3pPr>
            <a:lvl4pPr marL="1828800" marR="0" lvl="3"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4pPr>
            <a:lvl5pPr marL="2286000" marR="0" lvl="4"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5pPr>
            <a:lvl6pPr marL="2743200" marR="0" lvl="5"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6pPr>
            <a:lvl7pPr marL="3200400" marR="0" lvl="6"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7pPr>
            <a:lvl8pPr marL="3657600" marR="0" lvl="7"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8pPr>
            <a:lvl9pPr marL="4114800" marR="0" lvl="8"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9pPr>
          </a:lstStyle>
          <a:p>
            <a:r>
              <a:rPr lang="en-US" dirty="0">
                <a:latin typeface="Times New Roman" panose="02020603050405020304" pitchFamily="18" charset="0"/>
                <a:cs typeface="Times New Roman" panose="02020603050405020304" pitchFamily="18" charset="0"/>
              </a:rPr>
              <a:t>     </a:t>
            </a:r>
            <a:r>
              <a:rPr lang="vi-VN" dirty="0">
                <a:latin typeface="Times New Roman" panose="02020603050405020304" pitchFamily="18" charset="0"/>
                <a:cs typeface="Times New Roman" panose="02020603050405020304" pitchFamily="18" charset="0"/>
              </a:rPr>
              <a:t>+ </a:t>
            </a:r>
            <a:r>
              <a:rPr lang="en-US" dirty="0" err="1"/>
              <a:t>Đối</a:t>
            </a:r>
            <a:r>
              <a:rPr lang="en-US" dirty="0"/>
              <a:t> </a:t>
            </a:r>
            <a:r>
              <a:rPr lang="en-US" dirty="0" err="1"/>
              <a:t>với</a:t>
            </a:r>
            <a:r>
              <a:rPr lang="en-US" dirty="0"/>
              <a:t> </a:t>
            </a:r>
            <a:r>
              <a:rPr lang="en-US" dirty="0" err="1"/>
              <a:t>môn</a:t>
            </a:r>
            <a:r>
              <a:rPr lang="en-US" dirty="0"/>
              <a:t> </a:t>
            </a:r>
            <a:r>
              <a:rPr lang="en-US" dirty="0" err="1"/>
              <a:t>Âm</a:t>
            </a:r>
            <a:r>
              <a:rPr lang="en-US" dirty="0"/>
              <a:t> </a:t>
            </a:r>
            <a:r>
              <a:rPr lang="en-US" dirty="0" err="1"/>
              <a:t>nhạc</a:t>
            </a:r>
            <a:r>
              <a:rPr lang="en-US" dirty="0"/>
              <a:t>, </a:t>
            </a:r>
            <a:r>
              <a:rPr lang="en-US" dirty="0" err="1"/>
              <a:t>Mĩ</a:t>
            </a:r>
            <a:r>
              <a:rPr lang="en-US" dirty="0"/>
              <a:t> </a:t>
            </a:r>
            <a:r>
              <a:rPr lang="en-US" dirty="0" err="1"/>
              <a:t>thuật</a:t>
            </a:r>
            <a:r>
              <a:rPr lang="en-US" dirty="0"/>
              <a:t>: </a:t>
            </a:r>
            <a:r>
              <a:rPr lang="en-US" dirty="0" err="1"/>
              <a:t>Đối</a:t>
            </a:r>
            <a:r>
              <a:rPr lang="en-US" dirty="0"/>
              <a:t> </a:t>
            </a:r>
            <a:r>
              <a:rPr lang="en-US" dirty="0" err="1"/>
              <a:t>với</a:t>
            </a:r>
            <a:r>
              <a:rPr lang="en-US" dirty="0"/>
              <a:t> </a:t>
            </a:r>
            <a:r>
              <a:rPr lang="en-US" dirty="0" err="1"/>
              <a:t>các</a:t>
            </a:r>
            <a:r>
              <a:rPr lang="en-US" dirty="0"/>
              <a:t> </a:t>
            </a:r>
            <a:r>
              <a:rPr lang="en-US" dirty="0" err="1"/>
              <a:t>cơ</a:t>
            </a:r>
            <a:r>
              <a:rPr lang="en-US" dirty="0"/>
              <a:t> </a:t>
            </a:r>
            <a:r>
              <a:rPr lang="en-US" dirty="0" err="1"/>
              <a:t>sở</a:t>
            </a:r>
            <a:r>
              <a:rPr lang="en-US" dirty="0"/>
              <a:t> </a:t>
            </a:r>
            <a:r>
              <a:rPr lang="en-US" dirty="0" err="1"/>
              <a:t>giáo</a:t>
            </a:r>
            <a:r>
              <a:rPr lang="en-US" dirty="0"/>
              <a:t> </a:t>
            </a:r>
            <a:r>
              <a:rPr lang="en-US" dirty="0" err="1"/>
              <a:t>dục</a:t>
            </a:r>
            <a:r>
              <a:rPr lang="en-US" dirty="0"/>
              <a:t> </a:t>
            </a:r>
            <a:r>
              <a:rPr lang="en-US" dirty="0" err="1"/>
              <a:t>có</a:t>
            </a:r>
            <a:r>
              <a:rPr lang="en-US" dirty="0"/>
              <a:t> </a:t>
            </a:r>
            <a:r>
              <a:rPr lang="en-US" dirty="0" err="1"/>
              <a:t>cấp</a:t>
            </a:r>
            <a:r>
              <a:rPr lang="en-US" dirty="0"/>
              <a:t> THPT </a:t>
            </a:r>
            <a:r>
              <a:rPr lang="en-US" dirty="0" err="1"/>
              <a:t>không</a:t>
            </a:r>
            <a:r>
              <a:rPr lang="en-US" dirty="0"/>
              <a:t> </a:t>
            </a:r>
            <a:r>
              <a:rPr lang="en-US" dirty="0" err="1"/>
              <a:t>có</a:t>
            </a:r>
            <a:r>
              <a:rPr lang="en-US" dirty="0"/>
              <a:t> </a:t>
            </a:r>
            <a:r>
              <a:rPr lang="en-US" dirty="0" err="1"/>
              <a:t>giáo</a:t>
            </a:r>
            <a:r>
              <a:rPr lang="en-US" dirty="0"/>
              <a:t> </a:t>
            </a:r>
            <a:r>
              <a:rPr lang="en-US" dirty="0" err="1"/>
              <a:t>viên</a:t>
            </a:r>
            <a:r>
              <a:rPr lang="en-US" dirty="0"/>
              <a:t> </a:t>
            </a:r>
            <a:r>
              <a:rPr lang="en-US" dirty="0" err="1"/>
              <a:t>giảng</a:t>
            </a:r>
            <a:r>
              <a:rPr lang="en-US" dirty="0"/>
              <a:t> </a:t>
            </a:r>
            <a:r>
              <a:rPr lang="en-US" dirty="0" err="1"/>
              <a:t>dạy</a:t>
            </a:r>
            <a:r>
              <a:rPr lang="en-US" dirty="0"/>
              <a:t> </a:t>
            </a:r>
            <a:r>
              <a:rPr lang="en-US" dirty="0" err="1"/>
              <a:t>môn</a:t>
            </a:r>
            <a:r>
              <a:rPr lang="en-US" dirty="0"/>
              <a:t> </a:t>
            </a:r>
            <a:r>
              <a:rPr lang="en-US" dirty="0" err="1"/>
              <a:t>Âm</a:t>
            </a:r>
            <a:r>
              <a:rPr lang="en-US" dirty="0"/>
              <a:t> </a:t>
            </a:r>
            <a:r>
              <a:rPr lang="en-US" dirty="0" err="1"/>
              <a:t>nhạc</a:t>
            </a:r>
            <a:r>
              <a:rPr lang="en-US" dirty="0"/>
              <a:t>, </a:t>
            </a:r>
            <a:r>
              <a:rPr lang="en-US" dirty="0" err="1"/>
              <a:t>Mỹ</a:t>
            </a:r>
            <a:r>
              <a:rPr lang="en-US" dirty="0"/>
              <a:t> </a:t>
            </a:r>
            <a:r>
              <a:rPr lang="en-US" dirty="0" err="1"/>
              <a:t>thuật</a:t>
            </a:r>
            <a:r>
              <a:rPr lang="en-US" dirty="0"/>
              <a:t>, </a:t>
            </a:r>
            <a:r>
              <a:rPr lang="en-US" dirty="0" err="1"/>
              <a:t>thủ</a:t>
            </a:r>
            <a:r>
              <a:rPr lang="en-US" dirty="0"/>
              <a:t> </a:t>
            </a:r>
            <a:r>
              <a:rPr lang="en-US" dirty="0" err="1"/>
              <a:t>trưởng</a:t>
            </a:r>
            <a:r>
              <a:rPr lang="en-US" dirty="0"/>
              <a:t> </a:t>
            </a:r>
            <a:r>
              <a:rPr lang="en-US" dirty="0" err="1"/>
              <a:t>các</a:t>
            </a:r>
            <a:r>
              <a:rPr lang="en-US" dirty="0"/>
              <a:t> </a:t>
            </a:r>
            <a:r>
              <a:rPr lang="en-US" dirty="0" err="1"/>
              <a:t>đơn</a:t>
            </a:r>
            <a:r>
              <a:rPr lang="en-US" dirty="0"/>
              <a:t> </a:t>
            </a:r>
            <a:r>
              <a:rPr lang="en-US" dirty="0" err="1"/>
              <a:t>vị</a:t>
            </a:r>
            <a:r>
              <a:rPr lang="en-US" dirty="0"/>
              <a:t> </a:t>
            </a:r>
            <a:r>
              <a:rPr lang="en-US" dirty="0" err="1"/>
              <a:t>chủ</a:t>
            </a:r>
            <a:r>
              <a:rPr lang="en-US" dirty="0"/>
              <a:t> </a:t>
            </a:r>
            <a:r>
              <a:rPr lang="en-US" dirty="0" err="1"/>
              <a:t>động</a:t>
            </a:r>
            <a:r>
              <a:rPr lang="en-US" dirty="0"/>
              <a:t> </a:t>
            </a:r>
            <a:r>
              <a:rPr lang="en-US" dirty="0" err="1"/>
              <a:t>mời</a:t>
            </a:r>
            <a:r>
              <a:rPr lang="en-US" dirty="0"/>
              <a:t> </a:t>
            </a:r>
            <a:r>
              <a:rPr lang="en-US" dirty="0" err="1"/>
              <a:t>giáo</a:t>
            </a:r>
            <a:r>
              <a:rPr lang="en-US" dirty="0"/>
              <a:t> </a:t>
            </a:r>
            <a:r>
              <a:rPr lang="en-US" dirty="0" err="1"/>
              <a:t>viên</a:t>
            </a:r>
            <a:r>
              <a:rPr lang="en-US" dirty="0"/>
              <a:t> </a:t>
            </a:r>
            <a:r>
              <a:rPr lang="en-US" dirty="0" err="1"/>
              <a:t>dạy</a:t>
            </a:r>
            <a:r>
              <a:rPr lang="en-US" dirty="0"/>
              <a:t> </a:t>
            </a:r>
            <a:r>
              <a:rPr lang="en-US" dirty="0" err="1"/>
              <a:t>môn</a:t>
            </a:r>
            <a:r>
              <a:rPr lang="en-US" dirty="0"/>
              <a:t> </a:t>
            </a:r>
            <a:r>
              <a:rPr lang="en-US" dirty="0" err="1"/>
              <a:t>Âm</a:t>
            </a:r>
            <a:r>
              <a:rPr lang="en-US" dirty="0"/>
              <a:t> </a:t>
            </a:r>
            <a:r>
              <a:rPr lang="en-US" dirty="0" err="1"/>
              <a:t>nhạc</a:t>
            </a:r>
            <a:r>
              <a:rPr lang="en-US" dirty="0"/>
              <a:t>, </a:t>
            </a:r>
            <a:r>
              <a:rPr lang="en-US" dirty="0" err="1"/>
              <a:t>Mỹ</a:t>
            </a:r>
            <a:r>
              <a:rPr lang="en-US" dirty="0"/>
              <a:t> </a:t>
            </a:r>
            <a:r>
              <a:rPr lang="en-US" dirty="0" err="1"/>
              <a:t>thuật</a:t>
            </a:r>
            <a:r>
              <a:rPr lang="en-US" dirty="0"/>
              <a:t> </a:t>
            </a:r>
            <a:r>
              <a:rPr lang="en-US" dirty="0" err="1"/>
              <a:t>cấp</a:t>
            </a:r>
            <a:r>
              <a:rPr lang="en-US" dirty="0"/>
              <a:t> THCS </a:t>
            </a:r>
            <a:r>
              <a:rPr lang="en-US" dirty="0" err="1"/>
              <a:t>hoặc</a:t>
            </a:r>
            <a:r>
              <a:rPr lang="en-US" dirty="0"/>
              <a:t> THPT (</a:t>
            </a:r>
            <a:r>
              <a:rPr lang="en-US" dirty="0" err="1"/>
              <a:t>có</a:t>
            </a:r>
            <a:r>
              <a:rPr lang="en-US" dirty="0"/>
              <a:t> </a:t>
            </a:r>
            <a:r>
              <a:rPr lang="en-US" dirty="0" err="1"/>
              <a:t>trình</a:t>
            </a:r>
            <a:r>
              <a:rPr lang="en-US" dirty="0"/>
              <a:t> </a:t>
            </a:r>
            <a:r>
              <a:rPr lang="en-US" dirty="0" err="1"/>
              <a:t>độ</a:t>
            </a:r>
            <a:r>
              <a:rPr lang="en-US" dirty="0"/>
              <a:t> </a:t>
            </a:r>
            <a:r>
              <a:rPr lang="en-US" dirty="0" err="1"/>
              <a:t>Đại</a:t>
            </a:r>
            <a:r>
              <a:rPr lang="en-US" dirty="0"/>
              <a:t> </a:t>
            </a:r>
            <a:r>
              <a:rPr lang="en-US" dirty="0" err="1"/>
              <a:t>học</a:t>
            </a:r>
            <a:r>
              <a:rPr lang="en-US" dirty="0"/>
              <a:t>) </a:t>
            </a:r>
            <a:r>
              <a:rPr lang="en-US" dirty="0" err="1"/>
              <a:t>trên</a:t>
            </a:r>
            <a:r>
              <a:rPr lang="en-US" dirty="0"/>
              <a:t> </a:t>
            </a:r>
            <a:r>
              <a:rPr lang="en-US" dirty="0" err="1"/>
              <a:t>cùng</a:t>
            </a:r>
            <a:r>
              <a:rPr lang="en-US" dirty="0"/>
              <a:t> </a:t>
            </a:r>
            <a:r>
              <a:rPr lang="en-US" dirty="0" err="1"/>
              <a:t>địa</a:t>
            </a:r>
            <a:r>
              <a:rPr lang="en-US" dirty="0"/>
              <a:t> </a:t>
            </a:r>
            <a:r>
              <a:rPr lang="en-US" dirty="0" err="1"/>
              <a:t>bàn</a:t>
            </a:r>
            <a:r>
              <a:rPr lang="en-US" dirty="0"/>
              <a:t> </a:t>
            </a:r>
            <a:r>
              <a:rPr lang="en-US" dirty="0" err="1"/>
              <a:t>hoặc</a:t>
            </a:r>
            <a:r>
              <a:rPr lang="en-US" dirty="0"/>
              <a:t> </a:t>
            </a:r>
            <a:r>
              <a:rPr lang="en-US" dirty="0" err="1"/>
              <a:t>đề</a:t>
            </a:r>
            <a:r>
              <a:rPr lang="en-US" dirty="0"/>
              <a:t> </a:t>
            </a:r>
            <a:r>
              <a:rPr lang="en-US" dirty="0" err="1"/>
              <a:t>nghị</a:t>
            </a:r>
            <a:r>
              <a:rPr lang="en-US" dirty="0"/>
              <a:t> </a:t>
            </a:r>
            <a:r>
              <a:rPr lang="en-US" dirty="0" err="1"/>
              <a:t>Phòng</a:t>
            </a:r>
            <a:r>
              <a:rPr lang="en-US" dirty="0"/>
              <a:t> GD&amp;ĐT </a:t>
            </a:r>
            <a:r>
              <a:rPr lang="en-US" dirty="0" err="1"/>
              <a:t>giới</a:t>
            </a:r>
            <a:r>
              <a:rPr lang="en-US" dirty="0"/>
              <a:t> </a:t>
            </a:r>
            <a:r>
              <a:rPr lang="en-US" dirty="0" err="1"/>
              <a:t>thiệu</a:t>
            </a:r>
            <a:r>
              <a:rPr lang="en-US" dirty="0"/>
              <a:t> </a:t>
            </a:r>
            <a:r>
              <a:rPr lang="en-US" dirty="0" err="1"/>
              <a:t>để</a:t>
            </a:r>
            <a:r>
              <a:rPr lang="en-US" dirty="0"/>
              <a:t> </a:t>
            </a:r>
            <a:r>
              <a:rPr lang="en-US" dirty="0" err="1"/>
              <a:t>tham</a:t>
            </a:r>
            <a:r>
              <a:rPr lang="en-US" dirty="0"/>
              <a:t> </a:t>
            </a:r>
            <a:r>
              <a:rPr lang="en-US" dirty="0" err="1"/>
              <a:t>gia</a:t>
            </a:r>
            <a:r>
              <a:rPr lang="en-US" dirty="0"/>
              <a:t> </a:t>
            </a:r>
            <a:r>
              <a:rPr lang="en-US" dirty="0" err="1"/>
              <a:t>lựa</a:t>
            </a:r>
            <a:r>
              <a:rPr lang="en-US" dirty="0"/>
              <a:t> </a:t>
            </a:r>
            <a:r>
              <a:rPr lang="en-US" dirty="0" err="1"/>
              <a:t>chọn</a:t>
            </a:r>
            <a:r>
              <a:rPr lang="en-US" dirty="0"/>
              <a:t> SGK </a:t>
            </a:r>
            <a:r>
              <a:rPr lang="en-US" dirty="0" err="1"/>
              <a:t>cho</a:t>
            </a:r>
            <a:r>
              <a:rPr lang="en-US" dirty="0"/>
              <a:t> </a:t>
            </a:r>
            <a:r>
              <a:rPr lang="en-US" dirty="0" err="1"/>
              <a:t>môn</a:t>
            </a:r>
            <a:r>
              <a:rPr lang="en-US" dirty="0"/>
              <a:t> </a:t>
            </a:r>
            <a:r>
              <a:rPr lang="en-US" dirty="0" err="1"/>
              <a:t>học</a:t>
            </a:r>
            <a:r>
              <a:rPr lang="en-US" dirty="0"/>
              <a:t> </a:t>
            </a:r>
            <a:r>
              <a:rPr lang="en-US" dirty="0" err="1"/>
              <a:t>này</a:t>
            </a:r>
            <a:r>
              <a:rPr lang="en-US" dirty="0"/>
              <a:t>. </a:t>
            </a:r>
            <a:r>
              <a:rPr lang="en-US" dirty="0" err="1"/>
              <a:t>Thủ</a:t>
            </a:r>
            <a:r>
              <a:rPr lang="en-US" dirty="0"/>
              <a:t> </a:t>
            </a:r>
            <a:r>
              <a:rPr lang="en-US" dirty="0" err="1"/>
              <a:t>trưởng</a:t>
            </a:r>
            <a:r>
              <a:rPr lang="en-US" dirty="0"/>
              <a:t> </a:t>
            </a:r>
            <a:r>
              <a:rPr lang="en-US" dirty="0" err="1"/>
              <a:t>các</a:t>
            </a:r>
            <a:r>
              <a:rPr lang="en-US" dirty="0"/>
              <a:t> </a:t>
            </a:r>
            <a:r>
              <a:rPr lang="en-US" dirty="0" err="1"/>
              <a:t>đơn</a:t>
            </a:r>
            <a:r>
              <a:rPr lang="en-US" dirty="0"/>
              <a:t> </a:t>
            </a:r>
            <a:r>
              <a:rPr lang="en-US" dirty="0" err="1"/>
              <a:t>vị</a:t>
            </a:r>
            <a:r>
              <a:rPr lang="en-US" dirty="0"/>
              <a:t> </a:t>
            </a:r>
            <a:r>
              <a:rPr lang="vi-VN" dirty="0"/>
              <a:t>giới thiệu các giáo viên của 2 môn Âm nhạc, Mĩ thuật vào tổ chuyên môn của nhà trường để tổ trưởng tổ chuyên môn điều hành việc lựa chọn sách.</a:t>
            </a:r>
            <a:endParaRPr lang="en-US" dirty="0"/>
          </a:p>
          <a:p>
            <a:pPr algn="just"/>
            <a:endParaRPr lang="en-US" dirty="0">
              <a:solidFill>
                <a:srgbClr val="310EE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10064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500" fill="hold"/>
                                        <p:tgtEl>
                                          <p:spTgt spid="2">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2">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331">
          <a:extLst>
            <a:ext uri="{FF2B5EF4-FFF2-40B4-BE49-F238E27FC236}">
              <a16:creationId xmlns:a16="http://schemas.microsoft.com/office/drawing/2014/main" xmlns="" id="{B4A6A9EB-347C-0A6D-A864-AD7BAE39ABAD}"/>
            </a:ext>
          </a:extLst>
        </p:cNvPr>
        <p:cNvGrpSpPr/>
        <p:nvPr/>
      </p:nvGrpSpPr>
      <p:grpSpPr>
        <a:xfrm>
          <a:off x="0" y="0"/>
          <a:ext cx="0" cy="0"/>
          <a:chOff x="0" y="0"/>
          <a:chExt cx="0" cy="0"/>
        </a:xfrm>
      </p:grpSpPr>
      <p:sp>
        <p:nvSpPr>
          <p:cNvPr id="2" name="Google Shape;1335;p56">
            <a:hlinkClick r:id="" action="ppaction://noaction"/>
            <a:extLst>
              <a:ext uri="{FF2B5EF4-FFF2-40B4-BE49-F238E27FC236}">
                <a16:creationId xmlns:a16="http://schemas.microsoft.com/office/drawing/2014/main" xmlns="" id="{AD44C154-F35F-CF68-E49B-DA5F00D524A2}"/>
              </a:ext>
            </a:extLst>
          </p:cNvPr>
          <p:cNvSpPr txBox="1">
            <a:spLocks/>
          </p:cNvSpPr>
          <p:nvPr/>
        </p:nvSpPr>
        <p:spPr>
          <a:xfrm>
            <a:off x="729027" y="531293"/>
            <a:ext cx="7490684" cy="59159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accent2"/>
              </a:buClr>
              <a:buSzPts val="2000"/>
              <a:buFont typeface="Hammersmith One"/>
              <a:buNone/>
              <a:defRPr sz="2000" b="1" i="0" u="none" strike="noStrike" cap="none">
                <a:solidFill>
                  <a:schemeClr val="accent2"/>
                </a:solidFill>
                <a:latin typeface="Hammersmith One"/>
                <a:ea typeface="Hammersmith One"/>
                <a:cs typeface="Hammersmith One"/>
                <a:sym typeface="Hammersmith One"/>
              </a:defRPr>
            </a:lvl1pPr>
            <a:lvl2pPr marL="914400" marR="0" lvl="1"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2pPr>
            <a:lvl3pPr marL="1371600" marR="0" lvl="2"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3pPr>
            <a:lvl4pPr marL="1828800" marR="0" lvl="3"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4pPr>
            <a:lvl5pPr marL="2286000" marR="0" lvl="4"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5pPr>
            <a:lvl6pPr marL="2743200" marR="0" lvl="5"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6pPr>
            <a:lvl7pPr marL="3200400" marR="0" lvl="6"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7pPr>
            <a:lvl8pPr marL="3657600" marR="0" lvl="7"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8pPr>
            <a:lvl9pPr marL="4114800" marR="0" lvl="8"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9pPr>
          </a:lstStyle>
          <a:p>
            <a:r>
              <a:rPr lang="en-US" dirty="0">
                <a:latin typeface="Times New Roman" panose="02020603050405020304" pitchFamily="18" charset="0"/>
                <a:cs typeface="Times New Roman" panose="02020603050405020304" pitchFamily="18" charset="0"/>
              </a:rPr>
              <a:t>     </a:t>
            </a:r>
            <a:r>
              <a:rPr lang="vi-VN" dirty="0">
                <a:latin typeface="Times New Roman" panose="02020603050405020304" pitchFamily="18" charset="0"/>
                <a:cs typeface="Times New Roman" panose="02020603050405020304" pitchFamily="18" charset="0"/>
              </a:rPr>
              <a:t>+ </a:t>
            </a:r>
            <a:r>
              <a:rPr lang="en-US" dirty="0"/>
              <a:t>SGK</a:t>
            </a:r>
            <a:r>
              <a:rPr lang="vi-VN" dirty="0"/>
              <a:t> được lựa chọn bảo đảm có từ </a:t>
            </a:r>
            <a:r>
              <a:rPr lang="en-US" i="1" dirty="0"/>
              <a:t>½ </a:t>
            </a:r>
            <a:r>
              <a:rPr lang="vi-VN" dirty="0"/>
              <a:t>(một phần hai) số giáo viên trở lên bỏ phiếu lựa chọn</a:t>
            </a:r>
            <a:r>
              <a:rPr lang="en-US" dirty="0"/>
              <a:t>. </a:t>
            </a:r>
            <a:r>
              <a:rPr lang="vi-VN" dirty="0"/>
              <a:t>Trường họp không có </a:t>
            </a:r>
            <a:r>
              <a:rPr lang="en-US" dirty="0"/>
              <a:t>SGK</a:t>
            </a:r>
            <a:r>
              <a:rPr lang="vi-VN" dirty="0"/>
              <a:t> nào đạt </a:t>
            </a:r>
            <a:r>
              <a:rPr lang="en-US" dirty="0" err="1"/>
              <a:t>từ</a:t>
            </a:r>
            <a:r>
              <a:rPr lang="en-US" dirty="0"/>
              <a:t> </a:t>
            </a:r>
            <a:r>
              <a:rPr lang="en-US" i="1" dirty="0"/>
              <a:t>½ </a:t>
            </a:r>
            <a:r>
              <a:rPr lang="vi-VN" dirty="0"/>
              <a:t>(một phần hai) số giáo viên</a:t>
            </a:r>
            <a:r>
              <a:rPr lang="en-US" dirty="0"/>
              <a:t> </a:t>
            </a:r>
            <a:r>
              <a:rPr lang="en-US" dirty="0" err="1"/>
              <a:t>môn</a:t>
            </a:r>
            <a:r>
              <a:rPr lang="en-US" dirty="0"/>
              <a:t> </a:t>
            </a:r>
            <a:r>
              <a:rPr lang="en-US" dirty="0" err="1"/>
              <a:t>học</a:t>
            </a:r>
            <a:r>
              <a:rPr lang="en-US" dirty="0"/>
              <a:t> </a:t>
            </a:r>
            <a:r>
              <a:rPr lang="en-US" dirty="0" err="1"/>
              <a:t>trở</a:t>
            </a:r>
            <a:r>
              <a:rPr lang="en-US" dirty="0"/>
              <a:t> </a:t>
            </a:r>
            <a:r>
              <a:rPr lang="en-US" dirty="0" err="1"/>
              <a:t>lên</a:t>
            </a:r>
            <a:r>
              <a:rPr lang="en-US" dirty="0"/>
              <a:t> </a:t>
            </a:r>
            <a:r>
              <a:rPr lang="vi-VN" dirty="0"/>
              <a:t>bỏ phiếu lựa chọn thì t</a:t>
            </a:r>
            <a:r>
              <a:rPr lang="en-US" dirty="0"/>
              <a:t>ổ</a:t>
            </a:r>
            <a:r>
              <a:rPr lang="vi-VN" dirty="0"/>
              <a:t> chuyên môn phải thảo luận, bỏ phiếu lựa chọn lại. </a:t>
            </a:r>
            <a:r>
              <a:rPr lang="en-US" dirty="0"/>
              <a:t>SGK</a:t>
            </a:r>
            <a:r>
              <a:rPr lang="vi-VN" dirty="0"/>
              <a:t> được lựa chọn</a:t>
            </a:r>
            <a:r>
              <a:rPr lang="en-US" dirty="0"/>
              <a:t> </a:t>
            </a:r>
            <a:r>
              <a:rPr lang="en-US" dirty="0" err="1"/>
              <a:t>là</a:t>
            </a:r>
            <a:r>
              <a:rPr lang="en-US" dirty="0"/>
              <a:t> SGK </a:t>
            </a:r>
            <a:r>
              <a:rPr lang="en-US" dirty="0" err="1"/>
              <a:t>có</a:t>
            </a:r>
            <a:r>
              <a:rPr lang="en-US" dirty="0"/>
              <a:t> </a:t>
            </a:r>
            <a:r>
              <a:rPr lang="en-US" dirty="0" err="1"/>
              <a:t>số</a:t>
            </a:r>
            <a:r>
              <a:rPr lang="en-US" dirty="0"/>
              <a:t> </a:t>
            </a:r>
            <a:r>
              <a:rPr lang="en-US" dirty="0" err="1"/>
              <a:t>giáo</a:t>
            </a:r>
            <a:r>
              <a:rPr lang="en-US" dirty="0"/>
              <a:t> </a:t>
            </a:r>
            <a:r>
              <a:rPr lang="en-US" dirty="0" err="1"/>
              <a:t>viên</a:t>
            </a:r>
            <a:r>
              <a:rPr lang="en-US" dirty="0"/>
              <a:t> </a:t>
            </a:r>
            <a:r>
              <a:rPr lang="en-US" dirty="0" err="1"/>
              <a:t>môn</a:t>
            </a:r>
            <a:r>
              <a:rPr lang="en-US" dirty="0"/>
              <a:t> </a:t>
            </a:r>
            <a:r>
              <a:rPr lang="en-US" dirty="0" err="1"/>
              <a:t>học</a:t>
            </a:r>
            <a:r>
              <a:rPr lang="en-US" dirty="0"/>
              <a:t> </a:t>
            </a:r>
            <a:r>
              <a:rPr lang="en-US" dirty="0" err="1"/>
              <a:t>bỏ</a:t>
            </a:r>
            <a:r>
              <a:rPr lang="en-US" dirty="0"/>
              <a:t> </a:t>
            </a:r>
            <a:r>
              <a:rPr lang="en-US" dirty="0" err="1"/>
              <a:t>phiếu</a:t>
            </a:r>
            <a:r>
              <a:rPr lang="en-US" dirty="0"/>
              <a:t> </a:t>
            </a:r>
            <a:r>
              <a:rPr lang="en-US" dirty="0" err="1"/>
              <a:t>lựa</a:t>
            </a:r>
            <a:r>
              <a:rPr lang="en-US" dirty="0"/>
              <a:t> </a:t>
            </a:r>
            <a:r>
              <a:rPr lang="en-US" dirty="0" err="1"/>
              <a:t>chọn</a:t>
            </a:r>
            <a:r>
              <a:rPr lang="en-US" dirty="0"/>
              <a:t> </a:t>
            </a:r>
            <a:r>
              <a:rPr lang="en-US" dirty="0" err="1"/>
              <a:t>cao</a:t>
            </a:r>
            <a:r>
              <a:rPr lang="en-US" dirty="0"/>
              <a:t> </a:t>
            </a:r>
            <a:r>
              <a:rPr lang="en-US" dirty="0" err="1"/>
              <a:t>nhất</a:t>
            </a:r>
            <a:r>
              <a:rPr lang="en-US" dirty="0"/>
              <a:t> </a:t>
            </a:r>
            <a:r>
              <a:rPr lang="en-US" dirty="0" err="1"/>
              <a:t>trong</a:t>
            </a:r>
            <a:r>
              <a:rPr lang="en-US" dirty="0"/>
              <a:t> </a:t>
            </a:r>
            <a:r>
              <a:rPr lang="en-US" dirty="0" err="1"/>
              <a:t>lần</a:t>
            </a:r>
            <a:r>
              <a:rPr lang="en-US" dirty="0"/>
              <a:t> </a:t>
            </a:r>
            <a:r>
              <a:rPr lang="en-US" dirty="0" err="1"/>
              <a:t>bỏ</a:t>
            </a:r>
            <a:r>
              <a:rPr lang="en-US" dirty="0"/>
              <a:t> </a:t>
            </a:r>
            <a:r>
              <a:rPr lang="en-US" dirty="0" err="1"/>
              <a:t>phiếu</a:t>
            </a:r>
            <a:r>
              <a:rPr lang="en-US" dirty="0"/>
              <a:t> </a:t>
            </a:r>
            <a:r>
              <a:rPr lang="en-US" dirty="0" err="1"/>
              <a:t>thứ</a:t>
            </a:r>
            <a:r>
              <a:rPr lang="en-US" dirty="0"/>
              <a:t> 2. Trong </a:t>
            </a:r>
            <a:r>
              <a:rPr lang="en-US" dirty="0" err="1"/>
              <a:t>cả</a:t>
            </a:r>
            <a:r>
              <a:rPr lang="en-US" dirty="0"/>
              <a:t> 2 (</a:t>
            </a:r>
            <a:r>
              <a:rPr lang="en-US" dirty="0" err="1"/>
              <a:t>hai</a:t>
            </a:r>
            <a:r>
              <a:rPr lang="en-US" dirty="0"/>
              <a:t>) </a:t>
            </a:r>
            <a:r>
              <a:rPr lang="en-US" dirty="0" err="1"/>
              <a:t>lần</a:t>
            </a:r>
            <a:r>
              <a:rPr lang="en-US" dirty="0"/>
              <a:t> </a:t>
            </a:r>
            <a:r>
              <a:rPr lang="en-US" dirty="0" err="1"/>
              <a:t>bỏ</a:t>
            </a:r>
            <a:r>
              <a:rPr lang="en-US" dirty="0"/>
              <a:t> </a:t>
            </a:r>
            <a:r>
              <a:rPr lang="en-US" dirty="0" err="1"/>
              <a:t>phiếu</a:t>
            </a:r>
            <a:r>
              <a:rPr lang="en-US" dirty="0"/>
              <a:t>, </a:t>
            </a:r>
            <a:r>
              <a:rPr lang="en-US" dirty="0" err="1"/>
              <a:t>nếu</a:t>
            </a:r>
            <a:r>
              <a:rPr lang="en-US" dirty="0"/>
              <a:t> </a:t>
            </a:r>
            <a:r>
              <a:rPr lang="en-US" dirty="0" err="1"/>
              <a:t>có</a:t>
            </a:r>
            <a:r>
              <a:rPr lang="en-US" dirty="0"/>
              <a:t> </a:t>
            </a:r>
            <a:r>
              <a:rPr lang="en-US" dirty="0" err="1"/>
              <a:t>từ</a:t>
            </a:r>
            <a:r>
              <a:rPr lang="en-US" dirty="0"/>
              <a:t> 2 (</a:t>
            </a:r>
            <a:r>
              <a:rPr lang="en-US" dirty="0" err="1"/>
              <a:t>hai</a:t>
            </a:r>
            <a:r>
              <a:rPr lang="en-US" dirty="0"/>
              <a:t>) SGK </a:t>
            </a:r>
            <a:r>
              <a:rPr lang="en-US" dirty="0" err="1"/>
              <a:t>có</a:t>
            </a:r>
            <a:r>
              <a:rPr lang="en-US" dirty="0"/>
              <a:t> </a:t>
            </a:r>
            <a:r>
              <a:rPr lang="en-US" dirty="0" err="1"/>
              <a:t>số</a:t>
            </a:r>
            <a:r>
              <a:rPr lang="en-US" dirty="0"/>
              <a:t> </a:t>
            </a:r>
            <a:r>
              <a:rPr lang="en-US" dirty="0" err="1"/>
              <a:t>giáo</a:t>
            </a:r>
            <a:r>
              <a:rPr lang="en-US" dirty="0"/>
              <a:t> </a:t>
            </a:r>
            <a:r>
              <a:rPr lang="en-US" dirty="0" err="1"/>
              <a:t>viên</a:t>
            </a:r>
            <a:r>
              <a:rPr lang="en-US" dirty="0"/>
              <a:t> </a:t>
            </a:r>
            <a:r>
              <a:rPr lang="en-US" dirty="0" err="1"/>
              <a:t>môn</a:t>
            </a:r>
            <a:r>
              <a:rPr lang="en-US" dirty="0"/>
              <a:t> </a:t>
            </a:r>
            <a:r>
              <a:rPr lang="en-US" dirty="0" err="1"/>
              <a:t>học</a:t>
            </a:r>
            <a:r>
              <a:rPr lang="en-US" dirty="0"/>
              <a:t> </a:t>
            </a:r>
            <a:r>
              <a:rPr lang="en-US" dirty="0" err="1"/>
              <a:t>bỏ</a:t>
            </a:r>
            <a:r>
              <a:rPr lang="en-US" dirty="0"/>
              <a:t> </a:t>
            </a:r>
            <a:r>
              <a:rPr lang="en-US" dirty="0" err="1"/>
              <a:t>phiếu</a:t>
            </a:r>
            <a:r>
              <a:rPr lang="en-US" dirty="0"/>
              <a:t> </a:t>
            </a:r>
            <a:r>
              <a:rPr lang="en-US" dirty="0" err="1"/>
              <a:t>lựa</a:t>
            </a:r>
            <a:r>
              <a:rPr lang="en-US" dirty="0"/>
              <a:t> </a:t>
            </a:r>
            <a:r>
              <a:rPr lang="en-US" dirty="0" err="1"/>
              <a:t>chọn</a:t>
            </a:r>
            <a:r>
              <a:rPr lang="en-US" dirty="0"/>
              <a:t> </a:t>
            </a:r>
            <a:r>
              <a:rPr lang="en-US" dirty="0" err="1"/>
              <a:t>cao</a:t>
            </a:r>
            <a:r>
              <a:rPr lang="en-US" dirty="0"/>
              <a:t> </a:t>
            </a:r>
            <a:r>
              <a:rPr lang="en-US" dirty="0" err="1"/>
              <a:t>nhất</a:t>
            </a:r>
            <a:r>
              <a:rPr lang="en-US" dirty="0"/>
              <a:t> </a:t>
            </a:r>
            <a:r>
              <a:rPr lang="en-US" dirty="0" err="1"/>
              <a:t>bằng</a:t>
            </a:r>
            <a:r>
              <a:rPr lang="en-US" dirty="0"/>
              <a:t> </a:t>
            </a:r>
            <a:r>
              <a:rPr lang="en-US" dirty="0" err="1"/>
              <a:t>nhau</a:t>
            </a:r>
            <a:r>
              <a:rPr lang="en-US" dirty="0"/>
              <a:t> </a:t>
            </a:r>
            <a:r>
              <a:rPr lang="vi-VN" dirty="0"/>
              <a:t>thì t</a:t>
            </a:r>
            <a:r>
              <a:rPr lang="en-US" dirty="0"/>
              <a:t>ổ </a:t>
            </a:r>
            <a:r>
              <a:rPr lang="en-US" dirty="0" err="1"/>
              <a:t>trưởng</a:t>
            </a:r>
            <a:r>
              <a:rPr lang="en-US" dirty="0"/>
              <a:t> </a:t>
            </a:r>
            <a:r>
              <a:rPr lang="en-US" dirty="0" err="1"/>
              <a:t>tổ</a:t>
            </a:r>
            <a:r>
              <a:rPr lang="vi-VN" dirty="0"/>
              <a:t> chuyên môn quyết định lựa chọn </a:t>
            </a:r>
            <a:r>
              <a:rPr lang="en-US" dirty="0" err="1"/>
              <a:t>một</a:t>
            </a:r>
            <a:r>
              <a:rPr lang="en-US" dirty="0"/>
              <a:t> </a:t>
            </a:r>
            <a:r>
              <a:rPr lang="en-US" dirty="0" err="1"/>
              <a:t>trong</a:t>
            </a:r>
            <a:r>
              <a:rPr lang="en-US" dirty="0"/>
              <a:t> </a:t>
            </a:r>
            <a:r>
              <a:rPr lang="en-US" dirty="0" err="1"/>
              <a:t>số</a:t>
            </a:r>
            <a:r>
              <a:rPr lang="en-US" dirty="0"/>
              <a:t> SGK </a:t>
            </a:r>
            <a:r>
              <a:rPr lang="en-US" dirty="0" err="1"/>
              <a:t>có</a:t>
            </a:r>
            <a:r>
              <a:rPr lang="en-US" dirty="0"/>
              <a:t> </a:t>
            </a:r>
            <a:r>
              <a:rPr lang="en-US" dirty="0" err="1"/>
              <a:t>số</a:t>
            </a:r>
            <a:r>
              <a:rPr lang="en-US" dirty="0"/>
              <a:t> </a:t>
            </a:r>
            <a:r>
              <a:rPr lang="en-US" dirty="0" err="1"/>
              <a:t>giáo</a:t>
            </a:r>
            <a:r>
              <a:rPr lang="en-US" dirty="0"/>
              <a:t> </a:t>
            </a:r>
            <a:r>
              <a:rPr lang="en-US" dirty="0" err="1"/>
              <a:t>viên</a:t>
            </a:r>
            <a:r>
              <a:rPr lang="en-US" dirty="0"/>
              <a:t> </a:t>
            </a:r>
            <a:r>
              <a:rPr lang="en-US" dirty="0" err="1"/>
              <a:t>môn</a:t>
            </a:r>
            <a:r>
              <a:rPr lang="en-US" dirty="0"/>
              <a:t> </a:t>
            </a:r>
            <a:r>
              <a:rPr lang="en-US" dirty="0" err="1"/>
              <a:t>học</a:t>
            </a:r>
            <a:r>
              <a:rPr lang="en-US" dirty="0"/>
              <a:t> </a:t>
            </a:r>
            <a:r>
              <a:rPr lang="en-US" dirty="0" err="1"/>
              <a:t>bỏ</a:t>
            </a:r>
            <a:r>
              <a:rPr lang="en-US" dirty="0"/>
              <a:t> </a:t>
            </a:r>
            <a:r>
              <a:rPr lang="en-US" dirty="0" err="1"/>
              <a:t>phiếu</a:t>
            </a:r>
            <a:r>
              <a:rPr lang="en-US" dirty="0"/>
              <a:t> </a:t>
            </a:r>
            <a:r>
              <a:rPr lang="en-US" dirty="0" err="1"/>
              <a:t>lựa</a:t>
            </a:r>
            <a:r>
              <a:rPr lang="en-US" dirty="0"/>
              <a:t> </a:t>
            </a:r>
            <a:r>
              <a:rPr lang="en-US" dirty="0" err="1"/>
              <a:t>chọn</a:t>
            </a:r>
            <a:r>
              <a:rPr lang="en-US" dirty="0"/>
              <a:t> </a:t>
            </a:r>
            <a:r>
              <a:rPr lang="en-US" dirty="0" err="1"/>
              <a:t>cao</a:t>
            </a:r>
            <a:r>
              <a:rPr lang="en-US" dirty="0"/>
              <a:t> </a:t>
            </a:r>
            <a:r>
              <a:rPr lang="en-US" dirty="0" err="1"/>
              <a:t>nhất</a:t>
            </a:r>
            <a:r>
              <a:rPr lang="en-US" dirty="0"/>
              <a:t>.</a:t>
            </a:r>
          </a:p>
          <a:p>
            <a:pPr algn="just"/>
            <a:endParaRPr lang="en-US" dirty="0">
              <a:solidFill>
                <a:srgbClr val="310EE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87752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500" fill="hold"/>
                                        <p:tgtEl>
                                          <p:spTgt spid="2">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2">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331">
          <a:extLst>
            <a:ext uri="{FF2B5EF4-FFF2-40B4-BE49-F238E27FC236}">
              <a16:creationId xmlns:a16="http://schemas.microsoft.com/office/drawing/2014/main" xmlns="" id="{F140CDF8-6801-9C47-5795-D40024E02AB1}"/>
            </a:ext>
          </a:extLst>
        </p:cNvPr>
        <p:cNvGrpSpPr/>
        <p:nvPr/>
      </p:nvGrpSpPr>
      <p:grpSpPr>
        <a:xfrm>
          <a:off x="0" y="0"/>
          <a:ext cx="0" cy="0"/>
          <a:chOff x="0" y="0"/>
          <a:chExt cx="0" cy="0"/>
        </a:xfrm>
      </p:grpSpPr>
      <p:sp>
        <p:nvSpPr>
          <p:cNvPr id="2" name="Google Shape;1335;p56">
            <a:hlinkClick r:id="" action="ppaction://noaction"/>
            <a:extLst>
              <a:ext uri="{FF2B5EF4-FFF2-40B4-BE49-F238E27FC236}">
                <a16:creationId xmlns:a16="http://schemas.microsoft.com/office/drawing/2014/main" xmlns="" id="{40486FE9-8085-4BA0-DAD9-346F5FC1B667}"/>
              </a:ext>
            </a:extLst>
          </p:cNvPr>
          <p:cNvSpPr txBox="1">
            <a:spLocks/>
          </p:cNvSpPr>
          <p:nvPr/>
        </p:nvSpPr>
        <p:spPr>
          <a:xfrm>
            <a:off x="529002" y="1438549"/>
            <a:ext cx="7490684" cy="59159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accent2"/>
              </a:buClr>
              <a:buSzPts val="2000"/>
              <a:buFont typeface="Hammersmith One"/>
              <a:buNone/>
              <a:defRPr sz="2000" b="1" i="0" u="none" strike="noStrike" cap="none">
                <a:solidFill>
                  <a:schemeClr val="accent2"/>
                </a:solidFill>
                <a:latin typeface="Hammersmith One"/>
                <a:ea typeface="Hammersmith One"/>
                <a:cs typeface="Hammersmith One"/>
                <a:sym typeface="Hammersmith One"/>
              </a:defRPr>
            </a:lvl1pPr>
            <a:lvl2pPr marL="914400" marR="0" lvl="1"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2pPr>
            <a:lvl3pPr marL="1371600" marR="0" lvl="2"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3pPr>
            <a:lvl4pPr marL="1828800" marR="0" lvl="3"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4pPr>
            <a:lvl5pPr marL="2286000" marR="0" lvl="4"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5pPr>
            <a:lvl6pPr marL="2743200" marR="0" lvl="5"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6pPr>
            <a:lvl7pPr marL="3200400" marR="0" lvl="6"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7pPr>
            <a:lvl8pPr marL="3657600" marR="0" lvl="7"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8pPr>
            <a:lvl9pPr marL="4114800" marR="0" lvl="8"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9pPr>
          </a:lstStyle>
          <a:p>
            <a:r>
              <a:rPr lang="en-US" dirty="0">
                <a:latin typeface="Times New Roman" panose="02020603050405020304" pitchFamily="18" charset="0"/>
                <a:cs typeface="Times New Roman" panose="02020603050405020304" pitchFamily="18" charset="0"/>
              </a:rPr>
              <a:t>     </a:t>
            </a:r>
            <a:r>
              <a:rPr lang="vi-VN" dirty="0">
                <a:latin typeface="Times New Roman" panose="02020603050405020304" pitchFamily="18" charset="0"/>
                <a:cs typeface="Times New Roman" panose="02020603050405020304" pitchFamily="18" charset="0"/>
              </a:rPr>
              <a:t>+ </a:t>
            </a:r>
            <a:r>
              <a:rPr lang="en-US" dirty="0"/>
              <a:t>C</a:t>
            </a:r>
            <a:r>
              <a:rPr lang="vi-VN" dirty="0"/>
              <a:t>ác cuộc họp Tổ chuyên môn </a:t>
            </a:r>
            <a:r>
              <a:rPr lang="en-US" dirty="0" err="1"/>
              <a:t>được</a:t>
            </a:r>
            <a:r>
              <a:rPr lang="en-US" dirty="0"/>
              <a:t> </a:t>
            </a:r>
            <a:r>
              <a:rPr lang="vi-VN" dirty="0"/>
              <a:t>lập </a:t>
            </a:r>
            <a:r>
              <a:rPr lang="en-US" dirty="0" err="1"/>
              <a:t>thành</a:t>
            </a:r>
            <a:r>
              <a:rPr lang="en-US" dirty="0"/>
              <a:t> </a:t>
            </a:r>
            <a:r>
              <a:rPr lang="vi-VN" dirty="0"/>
              <a:t>biên bản</a:t>
            </a:r>
            <a:r>
              <a:rPr lang="en-US" dirty="0"/>
              <a:t>, </a:t>
            </a:r>
            <a:r>
              <a:rPr lang="en-US" dirty="0" err="1"/>
              <a:t>ghi</a:t>
            </a:r>
            <a:r>
              <a:rPr lang="en-US" dirty="0"/>
              <a:t> </a:t>
            </a:r>
            <a:r>
              <a:rPr lang="en-US" dirty="0" err="1"/>
              <a:t>đầy</a:t>
            </a:r>
            <a:r>
              <a:rPr lang="en-US" dirty="0"/>
              <a:t> </a:t>
            </a:r>
            <a:r>
              <a:rPr lang="en-US" dirty="0" err="1"/>
              <a:t>đủ</a:t>
            </a:r>
            <a:r>
              <a:rPr lang="en-US" dirty="0"/>
              <a:t> ý </a:t>
            </a:r>
            <a:r>
              <a:rPr lang="en-US" dirty="0" err="1"/>
              <a:t>kiến</a:t>
            </a:r>
            <a:r>
              <a:rPr lang="en-US" dirty="0"/>
              <a:t> </a:t>
            </a:r>
            <a:r>
              <a:rPr lang="en-US" dirty="0" err="1"/>
              <a:t>nhận</a:t>
            </a:r>
            <a:r>
              <a:rPr lang="en-US" dirty="0"/>
              <a:t> </a:t>
            </a:r>
            <a:r>
              <a:rPr lang="en-US" dirty="0" err="1"/>
              <a:t>xét</a:t>
            </a:r>
            <a:r>
              <a:rPr lang="en-US" dirty="0"/>
              <a:t>, </a:t>
            </a:r>
            <a:r>
              <a:rPr lang="en-US" dirty="0" err="1"/>
              <a:t>đánh</a:t>
            </a:r>
            <a:r>
              <a:rPr lang="en-US" dirty="0"/>
              <a:t> </a:t>
            </a:r>
            <a:r>
              <a:rPr lang="en-US" dirty="0" err="1"/>
              <a:t>giá</a:t>
            </a:r>
            <a:r>
              <a:rPr lang="en-US" dirty="0"/>
              <a:t> </a:t>
            </a:r>
            <a:r>
              <a:rPr lang="en-US" dirty="0" err="1"/>
              <a:t>của</a:t>
            </a:r>
            <a:r>
              <a:rPr lang="en-US" dirty="0"/>
              <a:t> </a:t>
            </a:r>
            <a:r>
              <a:rPr lang="en-US" dirty="0" err="1"/>
              <a:t>tất</a:t>
            </a:r>
            <a:r>
              <a:rPr lang="en-US" dirty="0"/>
              <a:t> </a:t>
            </a:r>
            <a:r>
              <a:rPr lang="en-US" dirty="0" err="1"/>
              <a:t>cả</a:t>
            </a:r>
            <a:r>
              <a:rPr lang="en-US" dirty="0"/>
              <a:t> </a:t>
            </a:r>
            <a:r>
              <a:rPr lang="en-US" dirty="0" err="1"/>
              <a:t>giáo</a:t>
            </a:r>
            <a:r>
              <a:rPr lang="en-US" dirty="0"/>
              <a:t> </a:t>
            </a:r>
            <a:r>
              <a:rPr lang="en-US" dirty="0" err="1"/>
              <a:t>viên</a:t>
            </a:r>
            <a:r>
              <a:rPr lang="en-US" dirty="0"/>
              <a:t> </a:t>
            </a:r>
            <a:r>
              <a:rPr lang="en-US" dirty="0" err="1"/>
              <a:t>môn</a:t>
            </a:r>
            <a:r>
              <a:rPr lang="en-US" dirty="0"/>
              <a:t> </a:t>
            </a:r>
            <a:r>
              <a:rPr lang="en-US" dirty="0" err="1"/>
              <a:t>học</a:t>
            </a:r>
            <a:r>
              <a:rPr lang="en-US" dirty="0"/>
              <a:t> </a:t>
            </a:r>
            <a:r>
              <a:rPr lang="en-US" dirty="0" err="1"/>
              <a:t>tham</a:t>
            </a:r>
            <a:r>
              <a:rPr lang="en-US" dirty="0"/>
              <a:t> </a:t>
            </a:r>
            <a:r>
              <a:rPr lang="en-US" dirty="0" err="1"/>
              <a:t>gia</a:t>
            </a:r>
            <a:r>
              <a:rPr lang="en-US" dirty="0"/>
              <a:t> </a:t>
            </a:r>
            <a:r>
              <a:rPr lang="en-US" dirty="0" err="1"/>
              <a:t>lựa</a:t>
            </a:r>
            <a:r>
              <a:rPr lang="en-US" dirty="0"/>
              <a:t> </a:t>
            </a:r>
            <a:r>
              <a:rPr lang="en-US" dirty="0" err="1"/>
              <a:t>chọn</a:t>
            </a:r>
            <a:r>
              <a:rPr lang="en-US" dirty="0"/>
              <a:t>; </a:t>
            </a:r>
            <a:r>
              <a:rPr lang="en-US" dirty="0" err="1"/>
              <a:t>biên</a:t>
            </a:r>
            <a:r>
              <a:rPr lang="en-US" dirty="0"/>
              <a:t> </a:t>
            </a:r>
            <a:r>
              <a:rPr lang="en-US" dirty="0" err="1"/>
              <a:t>bản</a:t>
            </a:r>
            <a:r>
              <a:rPr lang="vi-VN" dirty="0"/>
              <a:t> có chữ kí của tổ trưởng tổ chuyên môn và người được phân công lập biên bản.</a:t>
            </a:r>
            <a:endParaRPr lang="en-US" dirty="0"/>
          </a:p>
          <a:p>
            <a:pPr algn="just"/>
            <a:endParaRPr lang="en-US" dirty="0">
              <a:solidFill>
                <a:srgbClr val="310EE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1073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500" fill="hold"/>
                                        <p:tgtEl>
                                          <p:spTgt spid="2">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2">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331">
          <a:extLst>
            <a:ext uri="{FF2B5EF4-FFF2-40B4-BE49-F238E27FC236}">
              <a16:creationId xmlns:a16="http://schemas.microsoft.com/office/drawing/2014/main" xmlns="" id="{39979981-8FE7-34C7-D2E6-F3819A498C4E}"/>
            </a:ext>
          </a:extLst>
        </p:cNvPr>
        <p:cNvGrpSpPr/>
        <p:nvPr/>
      </p:nvGrpSpPr>
      <p:grpSpPr>
        <a:xfrm>
          <a:off x="0" y="0"/>
          <a:ext cx="0" cy="0"/>
          <a:chOff x="0" y="0"/>
          <a:chExt cx="0" cy="0"/>
        </a:xfrm>
      </p:grpSpPr>
      <p:sp>
        <p:nvSpPr>
          <p:cNvPr id="2" name="Google Shape;1335;p56">
            <a:hlinkClick r:id="" action="ppaction://noaction"/>
            <a:extLst>
              <a:ext uri="{FF2B5EF4-FFF2-40B4-BE49-F238E27FC236}">
                <a16:creationId xmlns:a16="http://schemas.microsoft.com/office/drawing/2014/main" xmlns="" id="{E4B73F00-96A1-5447-5790-8EA97271A8A2}"/>
              </a:ext>
            </a:extLst>
          </p:cNvPr>
          <p:cNvSpPr txBox="1">
            <a:spLocks/>
          </p:cNvSpPr>
          <p:nvPr/>
        </p:nvSpPr>
        <p:spPr>
          <a:xfrm>
            <a:off x="314689" y="1495699"/>
            <a:ext cx="7490684" cy="59159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accent2"/>
              </a:buClr>
              <a:buSzPts val="2000"/>
              <a:buFont typeface="Hammersmith One"/>
              <a:buNone/>
              <a:defRPr sz="2000" b="1" i="0" u="none" strike="noStrike" cap="none">
                <a:solidFill>
                  <a:schemeClr val="accent2"/>
                </a:solidFill>
                <a:latin typeface="Hammersmith One"/>
                <a:ea typeface="Hammersmith One"/>
                <a:cs typeface="Hammersmith One"/>
                <a:sym typeface="Hammersmith One"/>
              </a:defRPr>
            </a:lvl1pPr>
            <a:lvl2pPr marL="914400" marR="0" lvl="1"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2pPr>
            <a:lvl3pPr marL="1371600" marR="0" lvl="2"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3pPr>
            <a:lvl4pPr marL="1828800" marR="0" lvl="3"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4pPr>
            <a:lvl5pPr marL="2286000" marR="0" lvl="4"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5pPr>
            <a:lvl6pPr marL="2743200" marR="0" lvl="5"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6pPr>
            <a:lvl7pPr marL="3200400" marR="0" lvl="6"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7pPr>
            <a:lvl8pPr marL="3657600" marR="0" lvl="7"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8pPr>
            <a:lvl9pPr marL="4114800" marR="0" lvl="8"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9pPr>
          </a:lstStyle>
          <a:p>
            <a:pPr algn="just"/>
            <a:r>
              <a:rPr lang="vi-VN" dirty="0">
                <a:latin typeface="Times New Roman" panose="02020603050405020304" pitchFamily="18" charset="0"/>
                <a:cs typeface="Times New Roman" panose="02020603050405020304" pitchFamily="18" charset="0"/>
              </a:rPr>
              <a:t>-  </a:t>
            </a:r>
            <a:r>
              <a:rPr lang="vi-VN" dirty="0"/>
              <a:t>Tổ trưởng tổ chuyên môn tổng hợp kết quả, lập danh mục </a:t>
            </a:r>
            <a:r>
              <a:rPr lang="en-US" dirty="0"/>
              <a:t>SGK</a:t>
            </a:r>
            <a:r>
              <a:rPr lang="vi-VN" dirty="0"/>
              <a:t> do t</a:t>
            </a:r>
            <a:r>
              <a:rPr lang="en-US" dirty="0"/>
              <a:t>ổ </a:t>
            </a:r>
            <a:r>
              <a:rPr lang="vi-VN" dirty="0"/>
              <a:t>chuyên môn lựa chọn có chữ ký của t</a:t>
            </a:r>
            <a:r>
              <a:rPr lang="en-US" dirty="0"/>
              <a:t>ổ</a:t>
            </a:r>
            <a:r>
              <a:rPr lang="vi-VN" dirty="0"/>
              <a:t> trưởng t</a:t>
            </a:r>
            <a:r>
              <a:rPr lang="en-US" dirty="0"/>
              <a:t>ổ</a:t>
            </a:r>
            <a:r>
              <a:rPr lang="vi-VN" dirty="0"/>
              <a:t> chuyên môn và người được phân công lập danh mục lựa chọn </a:t>
            </a:r>
            <a:r>
              <a:rPr lang="en-US" dirty="0"/>
              <a:t>SGK</a:t>
            </a:r>
            <a:r>
              <a:rPr lang="vi-VN" dirty="0"/>
              <a:t>.</a:t>
            </a:r>
            <a:endParaRPr lang="en-US" dirty="0"/>
          </a:p>
          <a:p>
            <a:pPr algn="just"/>
            <a:endParaRPr lang="en-US" dirty="0"/>
          </a:p>
          <a:p>
            <a:pPr algn="just"/>
            <a:endParaRPr lang="en-US" dirty="0">
              <a:solidFill>
                <a:srgbClr val="310EE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85235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500" fill="hold"/>
                                        <p:tgtEl>
                                          <p:spTgt spid="2">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2">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331">
          <a:extLst>
            <a:ext uri="{FF2B5EF4-FFF2-40B4-BE49-F238E27FC236}">
              <a16:creationId xmlns:a16="http://schemas.microsoft.com/office/drawing/2014/main" xmlns="" id="{36048E9C-670C-490F-997A-D8A0BAE105D1}"/>
            </a:ext>
          </a:extLst>
        </p:cNvPr>
        <p:cNvGrpSpPr/>
        <p:nvPr/>
      </p:nvGrpSpPr>
      <p:grpSpPr>
        <a:xfrm>
          <a:off x="0" y="0"/>
          <a:ext cx="0" cy="0"/>
          <a:chOff x="0" y="0"/>
          <a:chExt cx="0" cy="0"/>
        </a:xfrm>
      </p:grpSpPr>
      <p:sp>
        <p:nvSpPr>
          <p:cNvPr id="1335" name="Google Shape;1335;p56">
            <a:hlinkClick r:id="" action="ppaction://noaction"/>
            <a:extLst>
              <a:ext uri="{FF2B5EF4-FFF2-40B4-BE49-F238E27FC236}">
                <a16:creationId xmlns:a16="http://schemas.microsoft.com/office/drawing/2014/main" xmlns="" id="{D1565179-63AB-A2D3-AE98-D0A5288C15B6}"/>
              </a:ext>
            </a:extLst>
          </p:cNvPr>
          <p:cNvSpPr txBox="1">
            <a:spLocks noGrp="1"/>
          </p:cNvSpPr>
          <p:nvPr>
            <p:ph type="subTitle" idx="3"/>
          </p:nvPr>
        </p:nvSpPr>
        <p:spPr>
          <a:xfrm>
            <a:off x="826658" y="1514760"/>
            <a:ext cx="7490684" cy="591590"/>
          </a:xfrm>
          <a:prstGeom prst="rect">
            <a:avLst/>
          </a:prstGeom>
        </p:spPr>
        <p:txBody>
          <a:bodyPr spcFirstLastPara="1" wrap="square" lIns="91425" tIns="91425" rIns="91425" bIns="91425" anchor="t" anchorCtr="0">
            <a:noAutofit/>
          </a:bodyPr>
          <a:lstStyle/>
          <a:p>
            <a:pPr algn="just"/>
            <a:r>
              <a:rPr lang="en-US" dirty="0">
                <a:latin typeface="Times New Roman" panose="02020603050405020304" pitchFamily="18" charset="0"/>
                <a:cs typeface="Times New Roman" panose="02020603050405020304" pitchFamily="18" charset="0"/>
              </a:rPr>
              <a:t>     </a:t>
            </a:r>
            <a:r>
              <a:rPr lang="vi-VN" dirty="0"/>
              <a:t>Hội đồng </a:t>
            </a:r>
            <a:r>
              <a:rPr lang="vi-VN" i="1" dirty="0"/>
              <a:t>họp, thảo luận, đánh giá</a:t>
            </a:r>
            <a:r>
              <a:rPr lang="vi-VN" dirty="0"/>
              <a:t> việc t</a:t>
            </a:r>
            <a:r>
              <a:rPr lang="en-US" dirty="0"/>
              <a:t>ổ</a:t>
            </a:r>
            <a:r>
              <a:rPr lang="vi-VN" dirty="0"/>
              <a:t> chức lựa chọn </a:t>
            </a:r>
            <a:r>
              <a:rPr lang="en-US" dirty="0"/>
              <a:t>SGK</a:t>
            </a:r>
            <a:r>
              <a:rPr lang="vi-VN" dirty="0"/>
              <a:t> của các t</a:t>
            </a:r>
            <a:r>
              <a:rPr lang="en-US" dirty="0"/>
              <a:t>ổ</a:t>
            </a:r>
            <a:r>
              <a:rPr lang="vi-VN" dirty="0"/>
              <a:t> chuyên môn; </a:t>
            </a:r>
            <a:r>
              <a:rPr lang="vi-VN" i="1" dirty="0"/>
              <a:t>th</a:t>
            </a:r>
            <a:r>
              <a:rPr lang="en-US" i="1" dirty="0"/>
              <a:t>ẩ</a:t>
            </a:r>
            <a:r>
              <a:rPr lang="vi-VN" i="1" dirty="0"/>
              <a:t>m định biên bản họp của tổ chuyên môn</a:t>
            </a:r>
            <a:r>
              <a:rPr lang="en-US" i="1" dirty="0"/>
              <a:t>;</a:t>
            </a:r>
            <a:r>
              <a:rPr lang="vi-VN" i="1" dirty="0"/>
              <a:t> các phiếu nhận xét, đánh giá </a:t>
            </a:r>
            <a:r>
              <a:rPr lang="en-US" i="1" dirty="0"/>
              <a:t>SGK</a:t>
            </a:r>
            <a:r>
              <a:rPr lang="vi-VN" i="1" dirty="0"/>
              <a:t> của giáo viên theo quy định tại khoản 2 Điều 7 </a:t>
            </a:r>
            <a:r>
              <a:rPr lang="en-US" i="1" dirty="0"/>
              <a:t>Thông </a:t>
            </a:r>
            <a:r>
              <a:rPr lang="en-US" i="1" dirty="0" err="1"/>
              <a:t>tư</a:t>
            </a:r>
            <a:r>
              <a:rPr lang="en-US" i="1" dirty="0"/>
              <a:t> 27</a:t>
            </a:r>
            <a:r>
              <a:rPr lang="vi-VN" dirty="0"/>
              <a:t>; </a:t>
            </a:r>
            <a:r>
              <a:rPr lang="vi-VN" i="1" dirty="0"/>
              <a:t>t</a:t>
            </a:r>
            <a:r>
              <a:rPr lang="en-US" i="1" dirty="0"/>
              <a:t>ổ</a:t>
            </a:r>
            <a:r>
              <a:rPr lang="vi-VN" i="1" dirty="0"/>
              <a:t>ng hợp kết quả lựa chọn </a:t>
            </a:r>
            <a:r>
              <a:rPr lang="en-US" i="1" dirty="0"/>
              <a:t>SGK </a:t>
            </a:r>
            <a:r>
              <a:rPr lang="vi-VN" i="1" dirty="0"/>
              <a:t>của các t</a:t>
            </a:r>
            <a:r>
              <a:rPr lang="en-US" i="1" dirty="0"/>
              <a:t>ổ</a:t>
            </a:r>
            <a:r>
              <a:rPr lang="vi-VN" i="1" dirty="0"/>
              <a:t> chuyên môn thành biên bản</a:t>
            </a:r>
            <a:r>
              <a:rPr lang="vi-VN" dirty="0"/>
              <a:t> (gồm các nội dung nhận xét, đánh giá về việc t</a:t>
            </a:r>
            <a:r>
              <a:rPr lang="en-US" dirty="0"/>
              <a:t>ổ</a:t>
            </a:r>
            <a:r>
              <a:rPr lang="vi-VN" dirty="0"/>
              <a:t> chức lựa chọn </a:t>
            </a:r>
            <a:r>
              <a:rPr lang="en-US" dirty="0"/>
              <a:t>SGK</a:t>
            </a:r>
            <a:r>
              <a:rPr lang="vi-VN" dirty="0"/>
              <a:t> của các t</a:t>
            </a:r>
            <a:r>
              <a:rPr lang="en-US" dirty="0"/>
              <a:t>ổ</a:t>
            </a:r>
            <a:r>
              <a:rPr lang="vi-VN" dirty="0"/>
              <a:t> chuyên môn; danh mục lựa chọn </a:t>
            </a:r>
            <a:r>
              <a:rPr lang="en-US" dirty="0"/>
              <a:t>SGK</a:t>
            </a:r>
            <a:r>
              <a:rPr lang="vi-VN" dirty="0"/>
              <a:t> của các t</a:t>
            </a:r>
            <a:r>
              <a:rPr lang="en-US" dirty="0"/>
              <a:t>ổ</a:t>
            </a:r>
            <a:r>
              <a:rPr lang="vi-VN" dirty="0"/>
              <a:t> chuyên môn), biên bản có chữ ký của Chủ tịch và Thư kí Hội đồng.</a:t>
            </a:r>
            <a:endParaRPr lang="en-US" dirty="0"/>
          </a:p>
          <a:p>
            <a:pPr algn="just"/>
            <a:endParaRPr lang="en-US" dirty="0">
              <a:solidFill>
                <a:srgbClr val="310EE2"/>
              </a:solidFill>
              <a:latin typeface="Times New Roman" panose="02020603050405020304" pitchFamily="18" charset="0"/>
              <a:cs typeface="Times New Roman" panose="02020603050405020304" pitchFamily="18" charset="0"/>
            </a:endParaRPr>
          </a:p>
        </p:txBody>
      </p:sp>
      <p:sp>
        <p:nvSpPr>
          <p:cNvPr id="1341" name="Google Shape;1341;p56">
            <a:hlinkClick r:id="" action="ppaction://noaction"/>
            <a:extLst>
              <a:ext uri="{FF2B5EF4-FFF2-40B4-BE49-F238E27FC236}">
                <a16:creationId xmlns:a16="http://schemas.microsoft.com/office/drawing/2014/main" xmlns="" id="{A6075CDD-F20D-520B-E3EF-BC0A8D43C96E}"/>
              </a:ext>
            </a:extLst>
          </p:cNvPr>
          <p:cNvSpPr txBox="1">
            <a:spLocks noGrp="1"/>
          </p:cNvSpPr>
          <p:nvPr>
            <p:ph type="title" idx="9"/>
          </p:nvPr>
        </p:nvSpPr>
        <p:spPr>
          <a:xfrm>
            <a:off x="-1" y="1514760"/>
            <a:ext cx="1324182" cy="411300"/>
          </a:xfrm>
          <a:prstGeom prst="rect">
            <a:avLst/>
          </a:prstGeom>
        </p:spPr>
        <p:txBody>
          <a:bodyPr spcFirstLastPara="1" wrap="square" lIns="91425" tIns="118850" rIns="91425" bIns="91425" anchor="ctr" anchorCtr="0">
            <a:noAutofit/>
          </a:bodyPr>
          <a:lstStyle/>
          <a:p>
            <a:pPr marL="0" lvl="0" indent="0" algn="ctr" rtl="0">
              <a:spcBef>
                <a:spcPts val="0"/>
              </a:spcBef>
              <a:spcAft>
                <a:spcPts val="0"/>
              </a:spcAft>
              <a:buNone/>
            </a:pPr>
            <a:r>
              <a:rPr lang="vi-VN" dirty="0">
                <a:solidFill>
                  <a:schemeClr val="accent2"/>
                </a:solidFill>
              </a:rPr>
              <a:t>Bước 3</a:t>
            </a:r>
            <a:endParaRPr dirty="0">
              <a:solidFill>
                <a:schemeClr val="accent2"/>
              </a:solidFill>
            </a:endParaRPr>
          </a:p>
        </p:txBody>
      </p:sp>
      <p:sp>
        <p:nvSpPr>
          <p:cNvPr id="7" name="Google Shape;1334;p56">
            <a:extLst>
              <a:ext uri="{FF2B5EF4-FFF2-40B4-BE49-F238E27FC236}">
                <a16:creationId xmlns:a16="http://schemas.microsoft.com/office/drawing/2014/main" xmlns="" id="{DB97DA89-D46E-0356-B23E-7ACBD3092E71}"/>
              </a:ext>
            </a:extLst>
          </p:cNvPr>
          <p:cNvSpPr txBox="1">
            <a:spLocks/>
          </p:cNvSpPr>
          <p:nvPr/>
        </p:nvSpPr>
        <p:spPr>
          <a:xfrm>
            <a:off x="1324181" y="-60804"/>
            <a:ext cx="5999676" cy="1353401"/>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2"/>
              </a:buClr>
              <a:buSzPts val="2400"/>
              <a:buFont typeface="Hammersmith One"/>
              <a:buNone/>
              <a:defRPr sz="3000" b="1" i="0" u="none" strike="noStrike" cap="none">
                <a:solidFill>
                  <a:schemeClr val="accent2"/>
                </a:solidFill>
                <a:latin typeface="Hammersmith One"/>
                <a:ea typeface="Hammersmith One"/>
                <a:cs typeface="Hammersmith One"/>
                <a:sym typeface="Hammersmith One"/>
              </a:defRPr>
            </a:lvl1pPr>
            <a:lvl2pPr marR="0" lvl="1" algn="l" rtl="0">
              <a:lnSpc>
                <a:spcPct val="100000"/>
              </a:lnSpc>
              <a:spcBef>
                <a:spcPts val="0"/>
              </a:spcBef>
              <a:spcAft>
                <a:spcPts val="0"/>
              </a:spcAft>
              <a:buClr>
                <a:schemeClr val="accent2"/>
              </a:buClr>
              <a:buSzPts val="2400"/>
              <a:buFont typeface="Hammersmith One"/>
              <a:buNone/>
              <a:defRPr sz="2400" b="1" i="0" u="none" strike="noStrike" cap="none">
                <a:solidFill>
                  <a:schemeClr val="accent2"/>
                </a:solidFill>
                <a:latin typeface="Hammersmith One"/>
                <a:ea typeface="Hammersmith One"/>
                <a:cs typeface="Hammersmith One"/>
                <a:sym typeface="Hammersmith One"/>
              </a:defRPr>
            </a:lvl2pPr>
            <a:lvl3pPr marR="0" lvl="2" algn="l" rtl="0">
              <a:lnSpc>
                <a:spcPct val="100000"/>
              </a:lnSpc>
              <a:spcBef>
                <a:spcPts val="0"/>
              </a:spcBef>
              <a:spcAft>
                <a:spcPts val="0"/>
              </a:spcAft>
              <a:buClr>
                <a:schemeClr val="accent2"/>
              </a:buClr>
              <a:buSzPts val="2400"/>
              <a:buFont typeface="Hammersmith One"/>
              <a:buNone/>
              <a:defRPr sz="2400" b="1" i="0" u="none" strike="noStrike" cap="none">
                <a:solidFill>
                  <a:schemeClr val="accent2"/>
                </a:solidFill>
                <a:latin typeface="Hammersmith One"/>
                <a:ea typeface="Hammersmith One"/>
                <a:cs typeface="Hammersmith One"/>
                <a:sym typeface="Hammersmith One"/>
              </a:defRPr>
            </a:lvl3pPr>
            <a:lvl4pPr marR="0" lvl="3" algn="l" rtl="0">
              <a:lnSpc>
                <a:spcPct val="100000"/>
              </a:lnSpc>
              <a:spcBef>
                <a:spcPts val="0"/>
              </a:spcBef>
              <a:spcAft>
                <a:spcPts val="0"/>
              </a:spcAft>
              <a:buClr>
                <a:schemeClr val="accent2"/>
              </a:buClr>
              <a:buSzPts val="2400"/>
              <a:buFont typeface="Hammersmith One"/>
              <a:buNone/>
              <a:defRPr sz="2400" b="1" i="0" u="none" strike="noStrike" cap="none">
                <a:solidFill>
                  <a:schemeClr val="accent2"/>
                </a:solidFill>
                <a:latin typeface="Hammersmith One"/>
                <a:ea typeface="Hammersmith One"/>
                <a:cs typeface="Hammersmith One"/>
                <a:sym typeface="Hammersmith One"/>
              </a:defRPr>
            </a:lvl4pPr>
            <a:lvl5pPr marR="0" lvl="4" algn="l" rtl="0">
              <a:lnSpc>
                <a:spcPct val="100000"/>
              </a:lnSpc>
              <a:spcBef>
                <a:spcPts val="0"/>
              </a:spcBef>
              <a:spcAft>
                <a:spcPts val="0"/>
              </a:spcAft>
              <a:buClr>
                <a:schemeClr val="accent2"/>
              </a:buClr>
              <a:buSzPts val="2400"/>
              <a:buFont typeface="Hammersmith One"/>
              <a:buNone/>
              <a:defRPr sz="2400" b="1" i="0" u="none" strike="noStrike" cap="none">
                <a:solidFill>
                  <a:schemeClr val="accent2"/>
                </a:solidFill>
                <a:latin typeface="Hammersmith One"/>
                <a:ea typeface="Hammersmith One"/>
                <a:cs typeface="Hammersmith One"/>
                <a:sym typeface="Hammersmith One"/>
              </a:defRPr>
            </a:lvl5pPr>
            <a:lvl6pPr marR="0" lvl="5" algn="l" rtl="0">
              <a:lnSpc>
                <a:spcPct val="100000"/>
              </a:lnSpc>
              <a:spcBef>
                <a:spcPts val="0"/>
              </a:spcBef>
              <a:spcAft>
                <a:spcPts val="0"/>
              </a:spcAft>
              <a:buClr>
                <a:schemeClr val="accent2"/>
              </a:buClr>
              <a:buSzPts val="2400"/>
              <a:buFont typeface="Hammersmith One"/>
              <a:buNone/>
              <a:defRPr sz="2400" b="1" i="0" u="none" strike="noStrike" cap="none">
                <a:solidFill>
                  <a:schemeClr val="accent2"/>
                </a:solidFill>
                <a:latin typeface="Hammersmith One"/>
                <a:ea typeface="Hammersmith One"/>
                <a:cs typeface="Hammersmith One"/>
                <a:sym typeface="Hammersmith One"/>
              </a:defRPr>
            </a:lvl6pPr>
            <a:lvl7pPr marR="0" lvl="6" algn="l" rtl="0">
              <a:lnSpc>
                <a:spcPct val="100000"/>
              </a:lnSpc>
              <a:spcBef>
                <a:spcPts val="0"/>
              </a:spcBef>
              <a:spcAft>
                <a:spcPts val="0"/>
              </a:spcAft>
              <a:buClr>
                <a:schemeClr val="accent2"/>
              </a:buClr>
              <a:buSzPts val="2400"/>
              <a:buFont typeface="Hammersmith One"/>
              <a:buNone/>
              <a:defRPr sz="2400" b="1" i="0" u="none" strike="noStrike" cap="none">
                <a:solidFill>
                  <a:schemeClr val="accent2"/>
                </a:solidFill>
                <a:latin typeface="Hammersmith One"/>
                <a:ea typeface="Hammersmith One"/>
                <a:cs typeface="Hammersmith One"/>
                <a:sym typeface="Hammersmith One"/>
              </a:defRPr>
            </a:lvl7pPr>
            <a:lvl8pPr marR="0" lvl="7" algn="l" rtl="0">
              <a:lnSpc>
                <a:spcPct val="100000"/>
              </a:lnSpc>
              <a:spcBef>
                <a:spcPts val="0"/>
              </a:spcBef>
              <a:spcAft>
                <a:spcPts val="0"/>
              </a:spcAft>
              <a:buClr>
                <a:schemeClr val="accent2"/>
              </a:buClr>
              <a:buSzPts val="2400"/>
              <a:buFont typeface="Hammersmith One"/>
              <a:buNone/>
              <a:defRPr sz="2400" b="1" i="0" u="none" strike="noStrike" cap="none">
                <a:solidFill>
                  <a:schemeClr val="accent2"/>
                </a:solidFill>
                <a:latin typeface="Hammersmith One"/>
                <a:ea typeface="Hammersmith One"/>
                <a:cs typeface="Hammersmith One"/>
                <a:sym typeface="Hammersmith One"/>
              </a:defRPr>
            </a:lvl8pPr>
            <a:lvl9pPr marR="0" lvl="8" algn="l" rtl="0">
              <a:lnSpc>
                <a:spcPct val="100000"/>
              </a:lnSpc>
              <a:spcBef>
                <a:spcPts val="0"/>
              </a:spcBef>
              <a:spcAft>
                <a:spcPts val="0"/>
              </a:spcAft>
              <a:buClr>
                <a:schemeClr val="accent2"/>
              </a:buClr>
              <a:buSzPts val="2400"/>
              <a:buFont typeface="Hammersmith One"/>
              <a:buNone/>
              <a:defRPr sz="2400" b="1" i="0" u="none" strike="noStrike" cap="none">
                <a:solidFill>
                  <a:schemeClr val="accent2"/>
                </a:solidFill>
                <a:latin typeface="Hammersmith One"/>
                <a:ea typeface="Hammersmith One"/>
                <a:cs typeface="Hammersmith One"/>
                <a:sym typeface="Hammersmith One"/>
              </a:defRPr>
            </a:lvl9pPr>
          </a:lstStyle>
          <a:p>
            <a:r>
              <a:rPr lang="vi-VN" dirty="0"/>
              <a:t>Các bước tổ chức lựa chọn SGK</a:t>
            </a:r>
          </a:p>
        </p:txBody>
      </p:sp>
    </p:spTree>
    <p:extLst>
      <p:ext uri="{BB962C8B-B14F-4D97-AF65-F5344CB8AC3E}">
        <p14:creationId xmlns:p14="http://schemas.microsoft.com/office/powerpoint/2010/main" val="3695270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341"/>
                                        </p:tgtEl>
                                        <p:attrNameLst>
                                          <p:attrName>style.visibility</p:attrName>
                                        </p:attrNameLst>
                                      </p:cBhvr>
                                      <p:to>
                                        <p:strVal val="visible"/>
                                      </p:to>
                                    </p:set>
                                    <p:anim calcmode="lin" valueType="num">
                                      <p:cBhvr>
                                        <p:cTn id="14" dur="500" fill="hold"/>
                                        <p:tgtEl>
                                          <p:spTgt spid="1341"/>
                                        </p:tgtEl>
                                        <p:attrNameLst>
                                          <p:attrName>ppt_w</p:attrName>
                                        </p:attrNameLst>
                                      </p:cBhvr>
                                      <p:tavLst>
                                        <p:tav tm="0">
                                          <p:val>
                                            <p:fltVal val="0"/>
                                          </p:val>
                                        </p:tav>
                                        <p:tav tm="100000">
                                          <p:val>
                                            <p:strVal val="#ppt_w"/>
                                          </p:val>
                                        </p:tav>
                                      </p:tavLst>
                                    </p:anim>
                                    <p:anim calcmode="lin" valueType="num">
                                      <p:cBhvr>
                                        <p:cTn id="15" dur="500" fill="hold"/>
                                        <p:tgtEl>
                                          <p:spTgt spid="1341"/>
                                        </p:tgtEl>
                                        <p:attrNameLst>
                                          <p:attrName>ppt_h</p:attrName>
                                        </p:attrNameLst>
                                      </p:cBhvr>
                                      <p:tavLst>
                                        <p:tav tm="0">
                                          <p:val>
                                            <p:fltVal val="0"/>
                                          </p:val>
                                        </p:tav>
                                        <p:tav tm="100000">
                                          <p:val>
                                            <p:strVal val="#ppt_h"/>
                                          </p:val>
                                        </p:tav>
                                      </p:tavLst>
                                    </p:anim>
                                    <p:animEffect transition="in" filter="fade">
                                      <p:cBhvr>
                                        <p:cTn id="16" dur="500"/>
                                        <p:tgtEl>
                                          <p:spTgt spid="1341"/>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335">
                                            <p:txEl>
                                              <p:pRg st="0" end="0"/>
                                            </p:txEl>
                                          </p:spTgt>
                                        </p:tgtEl>
                                        <p:attrNameLst>
                                          <p:attrName>style.visibility</p:attrName>
                                        </p:attrNameLst>
                                      </p:cBhvr>
                                      <p:to>
                                        <p:strVal val="visible"/>
                                      </p:to>
                                    </p:set>
                                    <p:anim calcmode="lin" valueType="num">
                                      <p:cBhvr>
                                        <p:cTn id="21" dur="500" fill="hold"/>
                                        <p:tgtEl>
                                          <p:spTgt spid="1335">
                                            <p:txEl>
                                              <p:pRg st="0" end="0"/>
                                            </p:txEl>
                                          </p:spTgt>
                                        </p:tgtEl>
                                        <p:attrNameLst>
                                          <p:attrName>ppt_w</p:attrName>
                                        </p:attrNameLst>
                                      </p:cBhvr>
                                      <p:tavLst>
                                        <p:tav tm="0">
                                          <p:val>
                                            <p:fltVal val="0"/>
                                          </p:val>
                                        </p:tav>
                                        <p:tav tm="100000">
                                          <p:val>
                                            <p:strVal val="#ppt_w"/>
                                          </p:val>
                                        </p:tav>
                                      </p:tavLst>
                                    </p:anim>
                                    <p:anim calcmode="lin" valueType="num">
                                      <p:cBhvr>
                                        <p:cTn id="22" dur="500" fill="hold"/>
                                        <p:tgtEl>
                                          <p:spTgt spid="1335">
                                            <p:txEl>
                                              <p:pRg st="0" end="0"/>
                                            </p:txEl>
                                          </p:spTgt>
                                        </p:tgtEl>
                                        <p:attrNameLst>
                                          <p:attrName>ppt_h</p:attrName>
                                        </p:attrNameLst>
                                      </p:cBhvr>
                                      <p:tavLst>
                                        <p:tav tm="0">
                                          <p:val>
                                            <p:fltVal val="0"/>
                                          </p:val>
                                        </p:tav>
                                        <p:tav tm="100000">
                                          <p:val>
                                            <p:strVal val="#ppt_h"/>
                                          </p:val>
                                        </p:tav>
                                      </p:tavLst>
                                    </p:anim>
                                    <p:animEffect transition="in" filter="fade">
                                      <p:cBhvr>
                                        <p:cTn id="23" dur="500"/>
                                        <p:tgtEl>
                                          <p:spTgt spid="133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5" grpId="0" build="p"/>
      <p:bldP spid="1341" grpId="0"/>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331">
          <a:extLst>
            <a:ext uri="{FF2B5EF4-FFF2-40B4-BE49-F238E27FC236}">
              <a16:creationId xmlns:a16="http://schemas.microsoft.com/office/drawing/2014/main" xmlns="" id="{1F2B5DA0-CFC7-E943-7A1E-B163B7348B14}"/>
            </a:ext>
          </a:extLst>
        </p:cNvPr>
        <p:cNvGrpSpPr/>
        <p:nvPr/>
      </p:nvGrpSpPr>
      <p:grpSpPr>
        <a:xfrm>
          <a:off x="0" y="0"/>
          <a:ext cx="0" cy="0"/>
          <a:chOff x="0" y="0"/>
          <a:chExt cx="0" cy="0"/>
        </a:xfrm>
      </p:grpSpPr>
      <p:sp>
        <p:nvSpPr>
          <p:cNvPr id="1335" name="Google Shape;1335;p56">
            <a:hlinkClick r:id="" action="ppaction://noaction"/>
            <a:extLst>
              <a:ext uri="{FF2B5EF4-FFF2-40B4-BE49-F238E27FC236}">
                <a16:creationId xmlns:a16="http://schemas.microsoft.com/office/drawing/2014/main" xmlns="" id="{6A607A15-3FF1-074F-C818-107415EED1F3}"/>
              </a:ext>
            </a:extLst>
          </p:cNvPr>
          <p:cNvSpPr txBox="1">
            <a:spLocks noGrp="1"/>
          </p:cNvSpPr>
          <p:nvPr>
            <p:ph type="subTitle" idx="3"/>
          </p:nvPr>
        </p:nvSpPr>
        <p:spPr>
          <a:xfrm>
            <a:off x="826658" y="1514760"/>
            <a:ext cx="7490684" cy="591590"/>
          </a:xfrm>
          <a:prstGeom prst="rect">
            <a:avLst/>
          </a:prstGeom>
        </p:spPr>
        <p:txBody>
          <a:bodyPr spcFirstLastPara="1" wrap="square" lIns="91425" tIns="91425" rIns="91425" bIns="91425" anchor="t" anchorCtr="0">
            <a:noAutofit/>
          </a:bodyPr>
          <a:lstStyle/>
          <a:p>
            <a:pPr algn="just"/>
            <a:r>
              <a:rPr lang="en-US" dirty="0">
                <a:latin typeface="Times New Roman" panose="02020603050405020304" pitchFamily="18" charset="0"/>
                <a:cs typeface="Times New Roman" panose="02020603050405020304" pitchFamily="18" charset="0"/>
              </a:rPr>
              <a:t>     </a:t>
            </a:r>
            <a:r>
              <a:rPr lang="vi-VN" dirty="0"/>
              <a:t>Hội đồng đề xuất với người đứng đầu cơ sở giáo dục danh mục </a:t>
            </a:r>
            <a:r>
              <a:rPr lang="en-US" dirty="0"/>
              <a:t>SGK</a:t>
            </a:r>
            <a:r>
              <a:rPr lang="vi-VN" dirty="0"/>
              <a:t> đã được các t</a:t>
            </a:r>
            <a:r>
              <a:rPr lang="en-US" dirty="0"/>
              <a:t>ổ</a:t>
            </a:r>
            <a:r>
              <a:rPr lang="vi-VN" dirty="0"/>
              <a:t> chuyên môn lựa chọn đúng theo quy định tại Thông tư 27.</a:t>
            </a:r>
            <a:endParaRPr lang="en-US" dirty="0">
              <a:solidFill>
                <a:srgbClr val="310EE2"/>
              </a:solidFill>
              <a:latin typeface="Times New Roman" panose="02020603050405020304" pitchFamily="18" charset="0"/>
              <a:cs typeface="Times New Roman" panose="02020603050405020304" pitchFamily="18" charset="0"/>
            </a:endParaRPr>
          </a:p>
        </p:txBody>
      </p:sp>
      <p:sp>
        <p:nvSpPr>
          <p:cNvPr id="1341" name="Google Shape;1341;p56">
            <a:hlinkClick r:id="" action="ppaction://noaction"/>
            <a:extLst>
              <a:ext uri="{FF2B5EF4-FFF2-40B4-BE49-F238E27FC236}">
                <a16:creationId xmlns:a16="http://schemas.microsoft.com/office/drawing/2014/main" xmlns="" id="{EFE10CDD-F3B6-6A05-F2A3-66D4B12AED95}"/>
              </a:ext>
            </a:extLst>
          </p:cNvPr>
          <p:cNvSpPr txBox="1">
            <a:spLocks noGrp="1"/>
          </p:cNvSpPr>
          <p:nvPr>
            <p:ph type="title" idx="9"/>
          </p:nvPr>
        </p:nvSpPr>
        <p:spPr>
          <a:xfrm>
            <a:off x="-1" y="1514760"/>
            <a:ext cx="1264445" cy="411300"/>
          </a:xfrm>
          <a:prstGeom prst="rect">
            <a:avLst/>
          </a:prstGeom>
        </p:spPr>
        <p:txBody>
          <a:bodyPr spcFirstLastPara="1" wrap="square" lIns="91425" tIns="118850" rIns="91425" bIns="91425" anchor="ctr" anchorCtr="0">
            <a:noAutofit/>
          </a:bodyPr>
          <a:lstStyle/>
          <a:p>
            <a:pPr marL="0" lvl="0" indent="0" algn="ctr" rtl="0">
              <a:spcBef>
                <a:spcPts val="0"/>
              </a:spcBef>
              <a:spcAft>
                <a:spcPts val="0"/>
              </a:spcAft>
              <a:buNone/>
            </a:pPr>
            <a:r>
              <a:rPr lang="vi-VN" dirty="0">
                <a:solidFill>
                  <a:schemeClr val="accent2"/>
                </a:solidFill>
              </a:rPr>
              <a:t>Bước 4</a:t>
            </a:r>
            <a:endParaRPr dirty="0">
              <a:solidFill>
                <a:schemeClr val="accent2"/>
              </a:solidFill>
            </a:endParaRPr>
          </a:p>
        </p:txBody>
      </p:sp>
      <p:sp>
        <p:nvSpPr>
          <p:cNvPr id="7" name="Google Shape;1334;p56">
            <a:extLst>
              <a:ext uri="{FF2B5EF4-FFF2-40B4-BE49-F238E27FC236}">
                <a16:creationId xmlns:a16="http://schemas.microsoft.com/office/drawing/2014/main" xmlns="" id="{83D7067D-0758-7927-DC32-F1E073C6B947}"/>
              </a:ext>
            </a:extLst>
          </p:cNvPr>
          <p:cNvSpPr txBox="1">
            <a:spLocks/>
          </p:cNvSpPr>
          <p:nvPr/>
        </p:nvSpPr>
        <p:spPr>
          <a:xfrm>
            <a:off x="1324181" y="-60804"/>
            <a:ext cx="5999676" cy="1353401"/>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2"/>
              </a:buClr>
              <a:buSzPts val="2400"/>
              <a:buFont typeface="Hammersmith One"/>
              <a:buNone/>
              <a:defRPr sz="3000" b="1" i="0" u="none" strike="noStrike" cap="none">
                <a:solidFill>
                  <a:schemeClr val="accent2"/>
                </a:solidFill>
                <a:latin typeface="Hammersmith One"/>
                <a:ea typeface="Hammersmith One"/>
                <a:cs typeface="Hammersmith One"/>
                <a:sym typeface="Hammersmith One"/>
              </a:defRPr>
            </a:lvl1pPr>
            <a:lvl2pPr marR="0" lvl="1" algn="l" rtl="0">
              <a:lnSpc>
                <a:spcPct val="100000"/>
              </a:lnSpc>
              <a:spcBef>
                <a:spcPts val="0"/>
              </a:spcBef>
              <a:spcAft>
                <a:spcPts val="0"/>
              </a:spcAft>
              <a:buClr>
                <a:schemeClr val="accent2"/>
              </a:buClr>
              <a:buSzPts val="2400"/>
              <a:buFont typeface="Hammersmith One"/>
              <a:buNone/>
              <a:defRPr sz="2400" b="1" i="0" u="none" strike="noStrike" cap="none">
                <a:solidFill>
                  <a:schemeClr val="accent2"/>
                </a:solidFill>
                <a:latin typeface="Hammersmith One"/>
                <a:ea typeface="Hammersmith One"/>
                <a:cs typeface="Hammersmith One"/>
                <a:sym typeface="Hammersmith One"/>
              </a:defRPr>
            </a:lvl2pPr>
            <a:lvl3pPr marR="0" lvl="2" algn="l" rtl="0">
              <a:lnSpc>
                <a:spcPct val="100000"/>
              </a:lnSpc>
              <a:spcBef>
                <a:spcPts val="0"/>
              </a:spcBef>
              <a:spcAft>
                <a:spcPts val="0"/>
              </a:spcAft>
              <a:buClr>
                <a:schemeClr val="accent2"/>
              </a:buClr>
              <a:buSzPts val="2400"/>
              <a:buFont typeface="Hammersmith One"/>
              <a:buNone/>
              <a:defRPr sz="2400" b="1" i="0" u="none" strike="noStrike" cap="none">
                <a:solidFill>
                  <a:schemeClr val="accent2"/>
                </a:solidFill>
                <a:latin typeface="Hammersmith One"/>
                <a:ea typeface="Hammersmith One"/>
                <a:cs typeface="Hammersmith One"/>
                <a:sym typeface="Hammersmith One"/>
              </a:defRPr>
            </a:lvl3pPr>
            <a:lvl4pPr marR="0" lvl="3" algn="l" rtl="0">
              <a:lnSpc>
                <a:spcPct val="100000"/>
              </a:lnSpc>
              <a:spcBef>
                <a:spcPts val="0"/>
              </a:spcBef>
              <a:spcAft>
                <a:spcPts val="0"/>
              </a:spcAft>
              <a:buClr>
                <a:schemeClr val="accent2"/>
              </a:buClr>
              <a:buSzPts val="2400"/>
              <a:buFont typeface="Hammersmith One"/>
              <a:buNone/>
              <a:defRPr sz="2400" b="1" i="0" u="none" strike="noStrike" cap="none">
                <a:solidFill>
                  <a:schemeClr val="accent2"/>
                </a:solidFill>
                <a:latin typeface="Hammersmith One"/>
                <a:ea typeface="Hammersmith One"/>
                <a:cs typeface="Hammersmith One"/>
                <a:sym typeface="Hammersmith One"/>
              </a:defRPr>
            </a:lvl4pPr>
            <a:lvl5pPr marR="0" lvl="4" algn="l" rtl="0">
              <a:lnSpc>
                <a:spcPct val="100000"/>
              </a:lnSpc>
              <a:spcBef>
                <a:spcPts val="0"/>
              </a:spcBef>
              <a:spcAft>
                <a:spcPts val="0"/>
              </a:spcAft>
              <a:buClr>
                <a:schemeClr val="accent2"/>
              </a:buClr>
              <a:buSzPts val="2400"/>
              <a:buFont typeface="Hammersmith One"/>
              <a:buNone/>
              <a:defRPr sz="2400" b="1" i="0" u="none" strike="noStrike" cap="none">
                <a:solidFill>
                  <a:schemeClr val="accent2"/>
                </a:solidFill>
                <a:latin typeface="Hammersmith One"/>
                <a:ea typeface="Hammersmith One"/>
                <a:cs typeface="Hammersmith One"/>
                <a:sym typeface="Hammersmith One"/>
              </a:defRPr>
            </a:lvl5pPr>
            <a:lvl6pPr marR="0" lvl="5" algn="l" rtl="0">
              <a:lnSpc>
                <a:spcPct val="100000"/>
              </a:lnSpc>
              <a:spcBef>
                <a:spcPts val="0"/>
              </a:spcBef>
              <a:spcAft>
                <a:spcPts val="0"/>
              </a:spcAft>
              <a:buClr>
                <a:schemeClr val="accent2"/>
              </a:buClr>
              <a:buSzPts val="2400"/>
              <a:buFont typeface="Hammersmith One"/>
              <a:buNone/>
              <a:defRPr sz="2400" b="1" i="0" u="none" strike="noStrike" cap="none">
                <a:solidFill>
                  <a:schemeClr val="accent2"/>
                </a:solidFill>
                <a:latin typeface="Hammersmith One"/>
                <a:ea typeface="Hammersmith One"/>
                <a:cs typeface="Hammersmith One"/>
                <a:sym typeface="Hammersmith One"/>
              </a:defRPr>
            </a:lvl6pPr>
            <a:lvl7pPr marR="0" lvl="6" algn="l" rtl="0">
              <a:lnSpc>
                <a:spcPct val="100000"/>
              </a:lnSpc>
              <a:spcBef>
                <a:spcPts val="0"/>
              </a:spcBef>
              <a:spcAft>
                <a:spcPts val="0"/>
              </a:spcAft>
              <a:buClr>
                <a:schemeClr val="accent2"/>
              </a:buClr>
              <a:buSzPts val="2400"/>
              <a:buFont typeface="Hammersmith One"/>
              <a:buNone/>
              <a:defRPr sz="2400" b="1" i="0" u="none" strike="noStrike" cap="none">
                <a:solidFill>
                  <a:schemeClr val="accent2"/>
                </a:solidFill>
                <a:latin typeface="Hammersmith One"/>
                <a:ea typeface="Hammersmith One"/>
                <a:cs typeface="Hammersmith One"/>
                <a:sym typeface="Hammersmith One"/>
              </a:defRPr>
            </a:lvl7pPr>
            <a:lvl8pPr marR="0" lvl="7" algn="l" rtl="0">
              <a:lnSpc>
                <a:spcPct val="100000"/>
              </a:lnSpc>
              <a:spcBef>
                <a:spcPts val="0"/>
              </a:spcBef>
              <a:spcAft>
                <a:spcPts val="0"/>
              </a:spcAft>
              <a:buClr>
                <a:schemeClr val="accent2"/>
              </a:buClr>
              <a:buSzPts val="2400"/>
              <a:buFont typeface="Hammersmith One"/>
              <a:buNone/>
              <a:defRPr sz="2400" b="1" i="0" u="none" strike="noStrike" cap="none">
                <a:solidFill>
                  <a:schemeClr val="accent2"/>
                </a:solidFill>
                <a:latin typeface="Hammersmith One"/>
                <a:ea typeface="Hammersmith One"/>
                <a:cs typeface="Hammersmith One"/>
                <a:sym typeface="Hammersmith One"/>
              </a:defRPr>
            </a:lvl8pPr>
            <a:lvl9pPr marR="0" lvl="8" algn="l" rtl="0">
              <a:lnSpc>
                <a:spcPct val="100000"/>
              </a:lnSpc>
              <a:spcBef>
                <a:spcPts val="0"/>
              </a:spcBef>
              <a:spcAft>
                <a:spcPts val="0"/>
              </a:spcAft>
              <a:buClr>
                <a:schemeClr val="accent2"/>
              </a:buClr>
              <a:buSzPts val="2400"/>
              <a:buFont typeface="Hammersmith One"/>
              <a:buNone/>
              <a:defRPr sz="2400" b="1" i="0" u="none" strike="noStrike" cap="none">
                <a:solidFill>
                  <a:schemeClr val="accent2"/>
                </a:solidFill>
                <a:latin typeface="Hammersmith One"/>
                <a:ea typeface="Hammersmith One"/>
                <a:cs typeface="Hammersmith One"/>
                <a:sym typeface="Hammersmith One"/>
              </a:defRPr>
            </a:lvl9pPr>
          </a:lstStyle>
          <a:p>
            <a:r>
              <a:rPr lang="vi-VN" dirty="0"/>
              <a:t>Các bước tổ chức lựa chọn SGK</a:t>
            </a:r>
          </a:p>
        </p:txBody>
      </p:sp>
    </p:spTree>
    <p:extLst>
      <p:ext uri="{BB962C8B-B14F-4D97-AF65-F5344CB8AC3E}">
        <p14:creationId xmlns:p14="http://schemas.microsoft.com/office/powerpoint/2010/main" val="1820864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341"/>
                                        </p:tgtEl>
                                        <p:attrNameLst>
                                          <p:attrName>style.visibility</p:attrName>
                                        </p:attrNameLst>
                                      </p:cBhvr>
                                      <p:to>
                                        <p:strVal val="visible"/>
                                      </p:to>
                                    </p:set>
                                    <p:anim calcmode="lin" valueType="num">
                                      <p:cBhvr>
                                        <p:cTn id="14" dur="500" fill="hold"/>
                                        <p:tgtEl>
                                          <p:spTgt spid="1341"/>
                                        </p:tgtEl>
                                        <p:attrNameLst>
                                          <p:attrName>ppt_w</p:attrName>
                                        </p:attrNameLst>
                                      </p:cBhvr>
                                      <p:tavLst>
                                        <p:tav tm="0">
                                          <p:val>
                                            <p:fltVal val="0"/>
                                          </p:val>
                                        </p:tav>
                                        <p:tav tm="100000">
                                          <p:val>
                                            <p:strVal val="#ppt_w"/>
                                          </p:val>
                                        </p:tav>
                                      </p:tavLst>
                                    </p:anim>
                                    <p:anim calcmode="lin" valueType="num">
                                      <p:cBhvr>
                                        <p:cTn id="15" dur="500" fill="hold"/>
                                        <p:tgtEl>
                                          <p:spTgt spid="1341"/>
                                        </p:tgtEl>
                                        <p:attrNameLst>
                                          <p:attrName>ppt_h</p:attrName>
                                        </p:attrNameLst>
                                      </p:cBhvr>
                                      <p:tavLst>
                                        <p:tav tm="0">
                                          <p:val>
                                            <p:fltVal val="0"/>
                                          </p:val>
                                        </p:tav>
                                        <p:tav tm="100000">
                                          <p:val>
                                            <p:strVal val="#ppt_h"/>
                                          </p:val>
                                        </p:tav>
                                      </p:tavLst>
                                    </p:anim>
                                    <p:animEffect transition="in" filter="fade">
                                      <p:cBhvr>
                                        <p:cTn id="16" dur="500"/>
                                        <p:tgtEl>
                                          <p:spTgt spid="1341"/>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335">
                                            <p:txEl>
                                              <p:pRg st="0" end="0"/>
                                            </p:txEl>
                                          </p:spTgt>
                                        </p:tgtEl>
                                        <p:attrNameLst>
                                          <p:attrName>style.visibility</p:attrName>
                                        </p:attrNameLst>
                                      </p:cBhvr>
                                      <p:to>
                                        <p:strVal val="visible"/>
                                      </p:to>
                                    </p:set>
                                    <p:anim calcmode="lin" valueType="num">
                                      <p:cBhvr>
                                        <p:cTn id="21" dur="500" fill="hold"/>
                                        <p:tgtEl>
                                          <p:spTgt spid="1335">
                                            <p:txEl>
                                              <p:pRg st="0" end="0"/>
                                            </p:txEl>
                                          </p:spTgt>
                                        </p:tgtEl>
                                        <p:attrNameLst>
                                          <p:attrName>ppt_w</p:attrName>
                                        </p:attrNameLst>
                                      </p:cBhvr>
                                      <p:tavLst>
                                        <p:tav tm="0">
                                          <p:val>
                                            <p:fltVal val="0"/>
                                          </p:val>
                                        </p:tav>
                                        <p:tav tm="100000">
                                          <p:val>
                                            <p:strVal val="#ppt_w"/>
                                          </p:val>
                                        </p:tav>
                                      </p:tavLst>
                                    </p:anim>
                                    <p:anim calcmode="lin" valueType="num">
                                      <p:cBhvr>
                                        <p:cTn id="22" dur="500" fill="hold"/>
                                        <p:tgtEl>
                                          <p:spTgt spid="1335">
                                            <p:txEl>
                                              <p:pRg st="0" end="0"/>
                                            </p:txEl>
                                          </p:spTgt>
                                        </p:tgtEl>
                                        <p:attrNameLst>
                                          <p:attrName>ppt_h</p:attrName>
                                        </p:attrNameLst>
                                      </p:cBhvr>
                                      <p:tavLst>
                                        <p:tav tm="0">
                                          <p:val>
                                            <p:fltVal val="0"/>
                                          </p:val>
                                        </p:tav>
                                        <p:tav tm="100000">
                                          <p:val>
                                            <p:strVal val="#ppt_h"/>
                                          </p:val>
                                        </p:tav>
                                      </p:tavLst>
                                    </p:anim>
                                    <p:animEffect transition="in" filter="fade">
                                      <p:cBhvr>
                                        <p:cTn id="23" dur="500"/>
                                        <p:tgtEl>
                                          <p:spTgt spid="133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5" grpId="0" build="p"/>
      <p:bldP spid="1341" grpId="0"/>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016"/>
        <p:cNvGrpSpPr/>
        <p:nvPr/>
      </p:nvGrpSpPr>
      <p:grpSpPr>
        <a:xfrm>
          <a:off x="0" y="0"/>
          <a:ext cx="0" cy="0"/>
          <a:chOff x="0" y="0"/>
          <a:chExt cx="0" cy="0"/>
        </a:xfrm>
      </p:grpSpPr>
      <p:sp>
        <p:nvSpPr>
          <p:cNvPr id="2019" name="Google Shape;2019;p85"/>
          <p:cNvSpPr txBox="1">
            <a:spLocks noGrp="1"/>
          </p:cNvSpPr>
          <p:nvPr>
            <p:ph type="title"/>
          </p:nvPr>
        </p:nvSpPr>
        <p:spPr>
          <a:xfrm>
            <a:off x="584663" y="108688"/>
            <a:ext cx="7717500" cy="5415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vi-VN" dirty="0"/>
              <a:t>Nội dung</a:t>
            </a:r>
            <a:endParaRPr dirty="0"/>
          </a:p>
        </p:txBody>
      </p:sp>
      <p:sp>
        <p:nvSpPr>
          <p:cNvPr id="2020" name="Google Shape;2020;p85">
            <a:hlinkClick r:id="rId3" action="ppaction://hlinksldjump"/>
          </p:cNvPr>
          <p:cNvSpPr txBox="1">
            <a:spLocks noGrp="1"/>
          </p:cNvSpPr>
          <p:nvPr>
            <p:ph type="subTitle" idx="3"/>
          </p:nvPr>
        </p:nvSpPr>
        <p:spPr>
          <a:xfrm>
            <a:off x="626712" y="827253"/>
            <a:ext cx="1923600" cy="45450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vi-VN" dirty="0">
                <a:solidFill>
                  <a:schemeClr val="hlink"/>
                </a:solidFill>
                <a:uFill>
                  <a:noFill/>
                </a:uFill>
              </a:rPr>
              <a:t>Nguyên tắc lựa chọn</a:t>
            </a:r>
            <a:endParaRPr dirty="0"/>
          </a:p>
        </p:txBody>
      </p:sp>
      <p:sp>
        <p:nvSpPr>
          <p:cNvPr id="2021" name="Google Shape;2021;p85">
            <a:hlinkClick r:id="rId4" action="ppaction://hlinksldjump"/>
          </p:cNvPr>
          <p:cNvSpPr txBox="1">
            <a:spLocks noGrp="1"/>
          </p:cNvSpPr>
          <p:nvPr>
            <p:ph type="subTitle" idx="4"/>
          </p:nvPr>
        </p:nvSpPr>
        <p:spPr>
          <a:xfrm>
            <a:off x="2948429" y="827253"/>
            <a:ext cx="1923600" cy="45450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vi-VN" dirty="0">
                <a:uFill>
                  <a:noFill/>
                </a:uFill>
              </a:rPr>
              <a:t>Tiêu chí lựa chọn</a:t>
            </a:r>
            <a:endParaRPr dirty="0"/>
          </a:p>
        </p:txBody>
      </p:sp>
      <p:sp>
        <p:nvSpPr>
          <p:cNvPr id="2022" name="Google Shape;2022;p85">
            <a:hlinkClick r:id="rId5" action="ppaction://hlinksldjump"/>
          </p:cNvPr>
          <p:cNvSpPr txBox="1">
            <a:spLocks noGrp="1"/>
          </p:cNvSpPr>
          <p:nvPr>
            <p:ph type="subTitle" idx="5"/>
          </p:nvPr>
        </p:nvSpPr>
        <p:spPr>
          <a:xfrm>
            <a:off x="555275" y="2177890"/>
            <a:ext cx="1923600" cy="454500"/>
          </a:xfrm>
          <a:prstGeom prst="rect">
            <a:avLst/>
          </a:prstGeom>
        </p:spPr>
        <p:txBody>
          <a:bodyPr spcFirstLastPara="1" wrap="square" lIns="91425" tIns="91425" rIns="91425" bIns="91425" anchor="t" anchorCtr="0">
            <a:noAutofit/>
          </a:bodyPr>
          <a:lstStyle/>
          <a:p>
            <a:pPr marL="0" lvl="0" indent="0">
              <a:spcAft>
                <a:spcPts val="1200"/>
              </a:spcAft>
            </a:pPr>
            <a:r>
              <a:rPr lang="vi-VN" dirty="0">
                <a:uFill>
                  <a:noFill/>
                </a:uFill>
              </a:rPr>
              <a:t>Tổ chức lựa chọn SGk</a:t>
            </a:r>
            <a:endParaRPr lang="vi-VN" dirty="0"/>
          </a:p>
        </p:txBody>
      </p:sp>
      <p:sp>
        <p:nvSpPr>
          <p:cNvPr id="2023" name="Google Shape;2023;p85">
            <a:hlinkClick r:id="rId6" action="ppaction://hlinksldjump"/>
          </p:cNvPr>
          <p:cNvSpPr txBox="1">
            <a:spLocks noGrp="1"/>
          </p:cNvSpPr>
          <p:nvPr>
            <p:ph type="subTitle" idx="6"/>
          </p:nvPr>
        </p:nvSpPr>
        <p:spPr>
          <a:xfrm>
            <a:off x="2705541" y="2177890"/>
            <a:ext cx="1923600" cy="45450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vi-VN" dirty="0">
                <a:solidFill>
                  <a:schemeClr val="hlink"/>
                </a:solidFill>
                <a:uFill>
                  <a:noFill/>
                </a:uFill>
              </a:rPr>
              <a:t>Thẩm định hồ sơ, phê duyệt kết quả lựa chọn SGK</a:t>
            </a:r>
            <a:endParaRPr dirty="0"/>
          </a:p>
        </p:txBody>
      </p:sp>
      <p:sp>
        <p:nvSpPr>
          <p:cNvPr id="2026" name="Google Shape;2026;p85">
            <a:hlinkClick r:id="rId3" action="ppaction://hlinksldjump"/>
          </p:cNvPr>
          <p:cNvSpPr txBox="1">
            <a:spLocks noGrp="1"/>
          </p:cNvSpPr>
          <p:nvPr>
            <p:ph type="title" idx="9"/>
          </p:nvPr>
        </p:nvSpPr>
        <p:spPr>
          <a:xfrm>
            <a:off x="27787" y="827253"/>
            <a:ext cx="596400" cy="411300"/>
          </a:xfrm>
          <a:prstGeom prst="rect">
            <a:avLst/>
          </a:prstGeom>
        </p:spPr>
        <p:txBody>
          <a:bodyPr spcFirstLastPara="1" wrap="square" lIns="91425" tIns="118850" rIns="91425" bIns="91425" anchor="ctr" anchorCtr="0">
            <a:noAutofit/>
          </a:bodyPr>
          <a:lstStyle/>
          <a:p>
            <a:pPr marL="0" lvl="0" indent="0" algn="ctr" rtl="0">
              <a:spcBef>
                <a:spcPts val="0"/>
              </a:spcBef>
              <a:spcAft>
                <a:spcPts val="0"/>
              </a:spcAft>
              <a:buNone/>
            </a:pPr>
            <a:r>
              <a:rPr lang="en" dirty="0">
                <a:uFill>
                  <a:noFill/>
                </a:uFill>
                <a:hlinkClick r:id="rId3" action="ppaction://hlinksldjump"/>
              </a:rPr>
              <a:t>01</a:t>
            </a:r>
            <a:endParaRPr dirty="0"/>
          </a:p>
        </p:txBody>
      </p:sp>
      <p:sp>
        <p:nvSpPr>
          <p:cNvPr id="2027" name="Google Shape;2027;p85">
            <a:hlinkClick r:id="rId4" action="ppaction://hlinksldjump"/>
          </p:cNvPr>
          <p:cNvSpPr txBox="1">
            <a:spLocks noGrp="1"/>
          </p:cNvSpPr>
          <p:nvPr>
            <p:ph type="title" idx="13"/>
          </p:nvPr>
        </p:nvSpPr>
        <p:spPr>
          <a:xfrm>
            <a:off x="2357429" y="827253"/>
            <a:ext cx="596400" cy="411300"/>
          </a:xfrm>
          <a:prstGeom prst="rect">
            <a:avLst/>
          </a:prstGeom>
        </p:spPr>
        <p:txBody>
          <a:bodyPr spcFirstLastPara="1" wrap="square" lIns="91425" tIns="118850" rIns="91425" bIns="91425" anchor="ctr" anchorCtr="0">
            <a:noAutofit/>
          </a:bodyPr>
          <a:lstStyle/>
          <a:p>
            <a:pPr marL="0" lvl="0" indent="0" algn="ctr" rtl="0">
              <a:spcBef>
                <a:spcPts val="0"/>
              </a:spcBef>
              <a:spcAft>
                <a:spcPts val="0"/>
              </a:spcAft>
              <a:buNone/>
            </a:pPr>
            <a:r>
              <a:rPr lang="en" dirty="0">
                <a:solidFill>
                  <a:schemeClr val="accent2"/>
                </a:solidFill>
                <a:uFill>
                  <a:noFill/>
                </a:uFill>
                <a:hlinkClick r:id="rId4" action="ppaction://hlinksldjump">
                  <a:extLst>
                    <a:ext uri="{A12FA001-AC4F-418D-AE19-62706E023703}">
                      <ahyp:hlinkClr xmlns:ahyp="http://schemas.microsoft.com/office/drawing/2018/hyperlinkcolor" xmlns="" val="tx"/>
                    </a:ext>
                  </a:extLst>
                </a:hlinkClick>
              </a:rPr>
              <a:t>0</a:t>
            </a:r>
            <a:r>
              <a:rPr lang="vi-VN" dirty="0">
                <a:solidFill>
                  <a:schemeClr val="accent2"/>
                </a:solidFill>
                <a:uFill>
                  <a:noFill/>
                </a:uFill>
              </a:rPr>
              <a:t>2</a:t>
            </a:r>
            <a:endParaRPr dirty="0">
              <a:solidFill>
                <a:schemeClr val="accent2"/>
              </a:solidFill>
            </a:endParaRPr>
          </a:p>
        </p:txBody>
      </p:sp>
      <p:sp>
        <p:nvSpPr>
          <p:cNvPr id="2028" name="Google Shape;2028;p85">
            <a:hlinkClick r:id="rId5" action="ppaction://hlinksldjump"/>
          </p:cNvPr>
          <p:cNvSpPr txBox="1">
            <a:spLocks noGrp="1"/>
          </p:cNvSpPr>
          <p:nvPr>
            <p:ph type="title" idx="14"/>
          </p:nvPr>
        </p:nvSpPr>
        <p:spPr>
          <a:xfrm>
            <a:off x="-43650" y="2177879"/>
            <a:ext cx="596400" cy="411300"/>
          </a:xfrm>
          <a:prstGeom prst="rect">
            <a:avLst/>
          </a:prstGeom>
        </p:spPr>
        <p:txBody>
          <a:bodyPr spcFirstLastPara="1" wrap="square" lIns="91425" tIns="118850" rIns="91425" bIns="91425" anchor="ctr" anchorCtr="0">
            <a:noAutofit/>
          </a:bodyPr>
          <a:lstStyle/>
          <a:p>
            <a:pPr marL="0" lvl="0" indent="0" algn="ctr" rtl="0">
              <a:spcBef>
                <a:spcPts val="0"/>
              </a:spcBef>
              <a:spcAft>
                <a:spcPts val="0"/>
              </a:spcAft>
              <a:buNone/>
            </a:pPr>
            <a:r>
              <a:rPr lang="en" dirty="0">
                <a:solidFill>
                  <a:schemeClr val="accent2"/>
                </a:solidFill>
                <a:uFill>
                  <a:noFill/>
                </a:uFill>
                <a:hlinkClick r:id="rId5" action="ppaction://hlinksldjump">
                  <a:extLst>
                    <a:ext uri="{A12FA001-AC4F-418D-AE19-62706E023703}">
                      <ahyp:hlinkClr xmlns:ahyp="http://schemas.microsoft.com/office/drawing/2018/hyperlinkcolor" xmlns="" val="tx"/>
                    </a:ext>
                  </a:extLst>
                </a:hlinkClick>
              </a:rPr>
              <a:t>0</a:t>
            </a:r>
            <a:r>
              <a:rPr lang="vi-VN" dirty="0">
                <a:solidFill>
                  <a:schemeClr val="accent2"/>
                </a:solidFill>
                <a:uFill>
                  <a:noFill/>
                </a:uFill>
              </a:rPr>
              <a:t>4</a:t>
            </a:r>
            <a:endParaRPr dirty="0">
              <a:solidFill>
                <a:schemeClr val="accent2"/>
              </a:solidFill>
            </a:endParaRPr>
          </a:p>
        </p:txBody>
      </p:sp>
      <p:sp>
        <p:nvSpPr>
          <p:cNvPr id="2029" name="Google Shape;2029;p85">
            <a:hlinkClick r:id="rId6" action="ppaction://hlinksldjump"/>
          </p:cNvPr>
          <p:cNvSpPr txBox="1">
            <a:spLocks noGrp="1"/>
          </p:cNvSpPr>
          <p:nvPr>
            <p:ph type="title" idx="15"/>
          </p:nvPr>
        </p:nvSpPr>
        <p:spPr>
          <a:xfrm>
            <a:off x="2114541" y="2177879"/>
            <a:ext cx="596400" cy="411300"/>
          </a:xfrm>
          <a:prstGeom prst="rect">
            <a:avLst/>
          </a:prstGeom>
        </p:spPr>
        <p:txBody>
          <a:bodyPr spcFirstLastPara="1" wrap="square" lIns="91425" tIns="118850" rIns="91425" bIns="91425" anchor="ctr" anchorCtr="0">
            <a:noAutofit/>
          </a:bodyPr>
          <a:lstStyle/>
          <a:p>
            <a:pPr marL="0" lvl="0" indent="0" algn="ctr" rtl="0">
              <a:spcBef>
                <a:spcPts val="0"/>
              </a:spcBef>
              <a:spcAft>
                <a:spcPts val="0"/>
              </a:spcAft>
              <a:buNone/>
            </a:pPr>
            <a:r>
              <a:rPr lang="en" dirty="0">
                <a:solidFill>
                  <a:schemeClr val="accent2"/>
                </a:solidFill>
                <a:uFill>
                  <a:noFill/>
                </a:uFill>
              </a:rPr>
              <a:t>0</a:t>
            </a:r>
            <a:r>
              <a:rPr lang="vi-VN" dirty="0">
                <a:solidFill>
                  <a:schemeClr val="accent2"/>
                </a:solidFill>
                <a:uFill>
                  <a:noFill/>
                </a:uFill>
              </a:rPr>
              <a:t>5</a:t>
            </a:r>
            <a:endParaRPr dirty="0">
              <a:solidFill>
                <a:schemeClr val="accent2"/>
              </a:solidFill>
            </a:endParaRPr>
          </a:p>
        </p:txBody>
      </p:sp>
      <p:sp>
        <p:nvSpPr>
          <p:cNvPr id="2031" name="Google Shape;2031;p85">
            <a:hlinkClick r:id="rId7" action="ppaction://hlinksldjump"/>
          </p:cNvPr>
          <p:cNvSpPr txBox="1">
            <a:spLocks noGrp="1"/>
          </p:cNvSpPr>
          <p:nvPr>
            <p:ph type="subTitle" idx="17"/>
          </p:nvPr>
        </p:nvSpPr>
        <p:spPr>
          <a:xfrm>
            <a:off x="5285217" y="827253"/>
            <a:ext cx="1923600" cy="45450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vi-VN" dirty="0">
                <a:uFill>
                  <a:noFill/>
                </a:uFill>
              </a:rPr>
              <a:t>Tổ chức và lựa chọn của HĐ lựa chọn SGK</a:t>
            </a:r>
            <a:endParaRPr dirty="0"/>
          </a:p>
        </p:txBody>
      </p:sp>
      <p:sp>
        <p:nvSpPr>
          <p:cNvPr id="2032" name="Google Shape;2032;p85">
            <a:hlinkClick r:id="rId8" action="ppaction://hlinksldjump"/>
          </p:cNvPr>
          <p:cNvSpPr txBox="1">
            <a:spLocks noGrp="1"/>
          </p:cNvSpPr>
          <p:nvPr>
            <p:ph type="subTitle" idx="18"/>
          </p:nvPr>
        </p:nvSpPr>
        <p:spPr>
          <a:xfrm>
            <a:off x="5056616" y="2177890"/>
            <a:ext cx="1923600" cy="45450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vi-VN" dirty="0">
                <a:uFill>
                  <a:noFill/>
                </a:uFill>
              </a:rPr>
              <a:t>Nguồn kinh phí tổ chức lựa chọn SGK</a:t>
            </a:r>
            <a:endParaRPr dirty="0"/>
          </a:p>
        </p:txBody>
      </p:sp>
      <p:sp>
        <p:nvSpPr>
          <p:cNvPr id="2034" name="Google Shape;2034;p85">
            <a:hlinkClick r:id="rId7" action="ppaction://hlinksldjump"/>
          </p:cNvPr>
          <p:cNvSpPr txBox="1">
            <a:spLocks noGrp="1"/>
          </p:cNvSpPr>
          <p:nvPr>
            <p:ph type="title" idx="20"/>
          </p:nvPr>
        </p:nvSpPr>
        <p:spPr>
          <a:xfrm>
            <a:off x="4694217" y="827253"/>
            <a:ext cx="596400" cy="411300"/>
          </a:xfrm>
          <a:prstGeom prst="rect">
            <a:avLst/>
          </a:prstGeom>
        </p:spPr>
        <p:txBody>
          <a:bodyPr spcFirstLastPara="1" wrap="square" lIns="91425" tIns="118850" rIns="91425" bIns="91425" anchor="ctr" anchorCtr="0">
            <a:noAutofit/>
          </a:bodyPr>
          <a:lstStyle/>
          <a:p>
            <a:pPr marL="0" lvl="0" indent="0" algn="ctr" rtl="0">
              <a:spcBef>
                <a:spcPts val="0"/>
              </a:spcBef>
              <a:spcAft>
                <a:spcPts val="0"/>
              </a:spcAft>
              <a:buNone/>
            </a:pPr>
            <a:r>
              <a:rPr lang="en" dirty="0">
                <a:solidFill>
                  <a:schemeClr val="accent2"/>
                </a:solidFill>
                <a:uFill>
                  <a:noFill/>
                </a:uFill>
              </a:rPr>
              <a:t>0</a:t>
            </a:r>
            <a:r>
              <a:rPr lang="vi-VN" dirty="0">
                <a:solidFill>
                  <a:schemeClr val="accent2"/>
                </a:solidFill>
                <a:uFill>
                  <a:noFill/>
                </a:uFill>
              </a:rPr>
              <a:t>3</a:t>
            </a:r>
            <a:endParaRPr dirty="0">
              <a:solidFill>
                <a:schemeClr val="accent2"/>
              </a:solidFill>
            </a:endParaRPr>
          </a:p>
        </p:txBody>
      </p:sp>
      <p:sp>
        <p:nvSpPr>
          <p:cNvPr id="2035" name="Google Shape;2035;p85">
            <a:hlinkClick r:id="rId8" action="ppaction://hlinksldjump"/>
          </p:cNvPr>
          <p:cNvSpPr txBox="1">
            <a:spLocks noGrp="1"/>
          </p:cNvSpPr>
          <p:nvPr>
            <p:ph type="title" idx="21"/>
          </p:nvPr>
        </p:nvSpPr>
        <p:spPr>
          <a:xfrm>
            <a:off x="4465616" y="2177879"/>
            <a:ext cx="596400" cy="411300"/>
          </a:xfrm>
          <a:prstGeom prst="rect">
            <a:avLst/>
          </a:prstGeom>
        </p:spPr>
        <p:txBody>
          <a:bodyPr spcFirstLastPara="1" wrap="square" lIns="91425" tIns="118850" rIns="91425" bIns="91425" anchor="ctr" anchorCtr="0">
            <a:noAutofit/>
          </a:bodyPr>
          <a:lstStyle/>
          <a:p>
            <a:pPr marL="0" lvl="0" indent="0" algn="ctr" rtl="0">
              <a:spcBef>
                <a:spcPts val="0"/>
              </a:spcBef>
              <a:spcAft>
                <a:spcPts val="0"/>
              </a:spcAft>
              <a:buNone/>
            </a:pPr>
            <a:r>
              <a:rPr lang="en" dirty="0">
                <a:uFill>
                  <a:noFill/>
                </a:uFill>
                <a:hlinkClick r:id="rId8" action="ppaction://hlinksldjump"/>
              </a:rPr>
              <a:t>06</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026"/>
                                        </p:tgtEl>
                                        <p:attrNameLst>
                                          <p:attrName>style.visibility</p:attrName>
                                        </p:attrNameLst>
                                      </p:cBhvr>
                                      <p:to>
                                        <p:strVal val="visible"/>
                                      </p:to>
                                    </p:set>
                                    <p:animEffect transition="in" filter="fade">
                                      <p:cBhvr>
                                        <p:cTn id="7" dur="500"/>
                                        <p:tgtEl>
                                          <p:spTgt spid="202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020">
                                            <p:txEl>
                                              <p:pRg st="0" end="0"/>
                                            </p:txEl>
                                          </p:spTgt>
                                        </p:tgtEl>
                                        <p:attrNameLst>
                                          <p:attrName>style.visibility</p:attrName>
                                        </p:attrNameLst>
                                      </p:cBhvr>
                                      <p:to>
                                        <p:strVal val="visible"/>
                                      </p:to>
                                    </p:set>
                                    <p:animEffect transition="in" filter="fade">
                                      <p:cBhvr>
                                        <p:cTn id="11" dur="500"/>
                                        <p:tgtEl>
                                          <p:spTgt spid="2020">
                                            <p:txEl>
                                              <p:pRg st="0" end="0"/>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027"/>
                                        </p:tgtEl>
                                        <p:attrNameLst>
                                          <p:attrName>style.visibility</p:attrName>
                                        </p:attrNameLst>
                                      </p:cBhvr>
                                      <p:to>
                                        <p:strVal val="visible"/>
                                      </p:to>
                                    </p:set>
                                    <p:animEffect transition="in" filter="fade">
                                      <p:cBhvr>
                                        <p:cTn id="15" dur="500"/>
                                        <p:tgtEl>
                                          <p:spTgt spid="2027"/>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2021">
                                            <p:txEl>
                                              <p:pRg st="0" end="0"/>
                                            </p:txEl>
                                          </p:spTgt>
                                        </p:tgtEl>
                                        <p:attrNameLst>
                                          <p:attrName>style.visibility</p:attrName>
                                        </p:attrNameLst>
                                      </p:cBhvr>
                                      <p:to>
                                        <p:strVal val="visible"/>
                                      </p:to>
                                    </p:set>
                                    <p:animEffect transition="in" filter="fade">
                                      <p:cBhvr>
                                        <p:cTn id="19" dur="500"/>
                                        <p:tgtEl>
                                          <p:spTgt spid="2021">
                                            <p:txEl>
                                              <p:pRg st="0" end="0"/>
                                            </p:tx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2034"/>
                                        </p:tgtEl>
                                        <p:attrNameLst>
                                          <p:attrName>style.visibility</p:attrName>
                                        </p:attrNameLst>
                                      </p:cBhvr>
                                      <p:to>
                                        <p:strVal val="visible"/>
                                      </p:to>
                                    </p:set>
                                    <p:animEffect transition="in" filter="fade">
                                      <p:cBhvr>
                                        <p:cTn id="23" dur="500"/>
                                        <p:tgtEl>
                                          <p:spTgt spid="2034"/>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2031">
                                            <p:txEl>
                                              <p:pRg st="0" end="0"/>
                                            </p:txEl>
                                          </p:spTgt>
                                        </p:tgtEl>
                                        <p:attrNameLst>
                                          <p:attrName>style.visibility</p:attrName>
                                        </p:attrNameLst>
                                      </p:cBhvr>
                                      <p:to>
                                        <p:strVal val="visible"/>
                                      </p:to>
                                    </p:set>
                                    <p:animEffect transition="in" filter="fade">
                                      <p:cBhvr>
                                        <p:cTn id="27" dur="500"/>
                                        <p:tgtEl>
                                          <p:spTgt spid="2031">
                                            <p:txEl>
                                              <p:pRg st="0" end="0"/>
                                            </p:txEl>
                                          </p:spTgt>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2028"/>
                                        </p:tgtEl>
                                        <p:attrNameLst>
                                          <p:attrName>style.visibility</p:attrName>
                                        </p:attrNameLst>
                                      </p:cBhvr>
                                      <p:to>
                                        <p:strVal val="visible"/>
                                      </p:to>
                                    </p:set>
                                    <p:animEffect transition="in" filter="fade">
                                      <p:cBhvr>
                                        <p:cTn id="31" dur="500"/>
                                        <p:tgtEl>
                                          <p:spTgt spid="2028"/>
                                        </p:tgtEl>
                                      </p:cBhvr>
                                    </p:animEffect>
                                  </p:childTnLst>
                                </p:cTn>
                              </p:par>
                            </p:childTnLst>
                          </p:cTn>
                        </p:par>
                        <p:par>
                          <p:cTn id="32" fill="hold">
                            <p:stCondLst>
                              <p:cond delay="3500"/>
                            </p:stCondLst>
                            <p:childTnLst>
                              <p:par>
                                <p:cTn id="33" presetID="10" presetClass="entr" presetSubtype="0" fill="hold" nodeType="afterEffect">
                                  <p:stCondLst>
                                    <p:cond delay="0"/>
                                  </p:stCondLst>
                                  <p:childTnLst>
                                    <p:set>
                                      <p:cBhvr>
                                        <p:cTn id="34" dur="1" fill="hold">
                                          <p:stCondLst>
                                            <p:cond delay="0"/>
                                          </p:stCondLst>
                                        </p:cTn>
                                        <p:tgtEl>
                                          <p:spTgt spid="2022">
                                            <p:txEl>
                                              <p:pRg st="0" end="0"/>
                                            </p:txEl>
                                          </p:spTgt>
                                        </p:tgtEl>
                                        <p:attrNameLst>
                                          <p:attrName>style.visibility</p:attrName>
                                        </p:attrNameLst>
                                      </p:cBhvr>
                                      <p:to>
                                        <p:strVal val="visible"/>
                                      </p:to>
                                    </p:set>
                                    <p:animEffect transition="in" filter="fade">
                                      <p:cBhvr>
                                        <p:cTn id="35" dur="500"/>
                                        <p:tgtEl>
                                          <p:spTgt spid="2022">
                                            <p:txEl>
                                              <p:pRg st="0" end="0"/>
                                            </p:txEl>
                                          </p:spTgt>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2029"/>
                                        </p:tgtEl>
                                        <p:attrNameLst>
                                          <p:attrName>style.visibility</p:attrName>
                                        </p:attrNameLst>
                                      </p:cBhvr>
                                      <p:to>
                                        <p:strVal val="visible"/>
                                      </p:to>
                                    </p:set>
                                    <p:animEffect transition="in" filter="fade">
                                      <p:cBhvr>
                                        <p:cTn id="39" dur="500"/>
                                        <p:tgtEl>
                                          <p:spTgt spid="2029"/>
                                        </p:tgtEl>
                                      </p:cBhvr>
                                    </p:animEffect>
                                  </p:childTnLst>
                                </p:cTn>
                              </p:par>
                            </p:childTnLst>
                          </p:cTn>
                        </p:par>
                        <p:par>
                          <p:cTn id="40" fill="hold">
                            <p:stCondLst>
                              <p:cond delay="4500"/>
                            </p:stCondLst>
                            <p:childTnLst>
                              <p:par>
                                <p:cTn id="41" presetID="10" presetClass="entr" presetSubtype="0" fill="hold" nodeType="afterEffect">
                                  <p:stCondLst>
                                    <p:cond delay="0"/>
                                  </p:stCondLst>
                                  <p:childTnLst>
                                    <p:set>
                                      <p:cBhvr>
                                        <p:cTn id="42" dur="1" fill="hold">
                                          <p:stCondLst>
                                            <p:cond delay="0"/>
                                          </p:stCondLst>
                                        </p:cTn>
                                        <p:tgtEl>
                                          <p:spTgt spid="2023">
                                            <p:txEl>
                                              <p:pRg st="0" end="0"/>
                                            </p:txEl>
                                          </p:spTgt>
                                        </p:tgtEl>
                                        <p:attrNameLst>
                                          <p:attrName>style.visibility</p:attrName>
                                        </p:attrNameLst>
                                      </p:cBhvr>
                                      <p:to>
                                        <p:strVal val="visible"/>
                                      </p:to>
                                    </p:set>
                                    <p:animEffect transition="in" filter="fade">
                                      <p:cBhvr>
                                        <p:cTn id="43" dur="500"/>
                                        <p:tgtEl>
                                          <p:spTgt spid="2023">
                                            <p:txEl>
                                              <p:pRg st="0" end="0"/>
                                            </p:txEl>
                                          </p:spTgt>
                                        </p:tgtEl>
                                      </p:cBhvr>
                                    </p:animEffect>
                                  </p:childTnLst>
                                </p:cTn>
                              </p:par>
                            </p:childTnLst>
                          </p:cTn>
                        </p:par>
                        <p:par>
                          <p:cTn id="44" fill="hold">
                            <p:stCondLst>
                              <p:cond delay="5000"/>
                            </p:stCondLst>
                            <p:childTnLst>
                              <p:par>
                                <p:cTn id="45" presetID="10" presetClass="entr" presetSubtype="0" fill="hold" grpId="0" nodeType="afterEffect">
                                  <p:stCondLst>
                                    <p:cond delay="0"/>
                                  </p:stCondLst>
                                  <p:childTnLst>
                                    <p:set>
                                      <p:cBhvr>
                                        <p:cTn id="46" dur="1" fill="hold">
                                          <p:stCondLst>
                                            <p:cond delay="0"/>
                                          </p:stCondLst>
                                        </p:cTn>
                                        <p:tgtEl>
                                          <p:spTgt spid="2035"/>
                                        </p:tgtEl>
                                        <p:attrNameLst>
                                          <p:attrName>style.visibility</p:attrName>
                                        </p:attrNameLst>
                                      </p:cBhvr>
                                      <p:to>
                                        <p:strVal val="visible"/>
                                      </p:to>
                                    </p:set>
                                    <p:animEffect transition="in" filter="fade">
                                      <p:cBhvr>
                                        <p:cTn id="47" dur="500"/>
                                        <p:tgtEl>
                                          <p:spTgt spid="2035"/>
                                        </p:tgtEl>
                                      </p:cBhvr>
                                    </p:animEffect>
                                  </p:childTnLst>
                                </p:cTn>
                              </p:par>
                            </p:childTnLst>
                          </p:cTn>
                        </p:par>
                        <p:par>
                          <p:cTn id="48" fill="hold">
                            <p:stCondLst>
                              <p:cond delay="5500"/>
                            </p:stCondLst>
                            <p:childTnLst>
                              <p:par>
                                <p:cTn id="49" presetID="10" presetClass="entr" presetSubtype="0" fill="hold" nodeType="afterEffect">
                                  <p:stCondLst>
                                    <p:cond delay="0"/>
                                  </p:stCondLst>
                                  <p:childTnLst>
                                    <p:set>
                                      <p:cBhvr>
                                        <p:cTn id="50" dur="1" fill="hold">
                                          <p:stCondLst>
                                            <p:cond delay="0"/>
                                          </p:stCondLst>
                                        </p:cTn>
                                        <p:tgtEl>
                                          <p:spTgt spid="2032">
                                            <p:txEl>
                                              <p:pRg st="0" end="0"/>
                                            </p:txEl>
                                          </p:spTgt>
                                        </p:tgtEl>
                                        <p:attrNameLst>
                                          <p:attrName>style.visibility</p:attrName>
                                        </p:attrNameLst>
                                      </p:cBhvr>
                                      <p:to>
                                        <p:strVal val="visible"/>
                                      </p:to>
                                    </p:set>
                                    <p:animEffect transition="in" filter="fade">
                                      <p:cBhvr>
                                        <p:cTn id="51" dur="500"/>
                                        <p:tgtEl>
                                          <p:spTgt spid="203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26" grpId="0"/>
      <p:bldP spid="2027" grpId="0"/>
      <p:bldP spid="2028" grpId="0"/>
      <p:bldP spid="2029" grpId="0"/>
      <p:bldP spid="2031" grpId="0" build="p"/>
      <p:bldP spid="2034" grpId="0"/>
      <p:bldP spid="203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331">
          <a:extLst>
            <a:ext uri="{FF2B5EF4-FFF2-40B4-BE49-F238E27FC236}">
              <a16:creationId xmlns:a16="http://schemas.microsoft.com/office/drawing/2014/main" xmlns="" id="{14759674-D9EB-68F2-8E62-75BFC51C1016}"/>
            </a:ext>
          </a:extLst>
        </p:cNvPr>
        <p:cNvGrpSpPr/>
        <p:nvPr/>
      </p:nvGrpSpPr>
      <p:grpSpPr>
        <a:xfrm>
          <a:off x="0" y="0"/>
          <a:ext cx="0" cy="0"/>
          <a:chOff x="0" y="0"/>
          <a:chExt cx="0" cy="0"/>
        </a:xfrm>
      </p:grpSpPr>
      <p:sp>
        <p:nvSpPr>
          <p:cNvPr id="1335" name="Google Shape;1335;p56">
            <a:hlinkClick r:id="" action="ppaction://noaction"/>
            <a:extLst>
              <a:ext uri="{FF2B5EF4-FFF2-40B4-BE49-F238E27FC236}">
                <a16:creationId xmlns:a16="http://schemas.microsoft.com/office/drawing/2014/main" xmlns="" id="{24B88F64-8C20-9C93-BA83-BC3D26055E42}"/>
              </a:ext>
            </a:extLst>
          </p:cNvPr>
          <p:cNvSpPr txBox="1">
            <a:spLocks noGrp="1"/>
          </p:cNvSpPr>
          <p:nvPr>
            <p:ph type="subTitle" idx="3"/>
          </p:nvPr>
        </p:nvSpPr>
        <p:spPr>
          <a:xfrm>
            <a:off x="826658" y="771802"/>
            <a:ext cx="7490684" cy="591590"/>
          </a:xfrm>
          <a:prstGeom prst="rect">
            <a:avLst/>
          </a:prstGeom>
        </p:spPr>
        <p:txBody>
          <a:bodyPr spcFirstLastPara="1" wrap="square" lIns="91425" tIns="91425" rIns="91425" bIns="91425" anchor="t" anchorCtr="0">
            <a:noAutofit/>
          </a:bodyPr>
          <a:lstStyle/>
          <a:p>
            <a:pPr algn="just"/>
            <a:r>
              <a:rPr lang="en-US" dirty="0">
                <a:latin typeface="Times New Roman" panose="02020603050405020304" pitchFamily="18" charset="0"/>
                <a:cs typeface="Times New Roman" panose="02020603050405020304" pitchFamily="18" charset="0"/>
              </a:rPr>
              <a:t>     </a:t>
            </a:r>
            <a:r>
              <a:rPr lang="en-US" dirty="0" err="1"/>
              <a:t>Thủ</a:t>
            </a:r>
            <a:r>
              <a:rPr lang="en-US" dirty="0"/>
              <a:t> </a:t>
            </a:r>
            <a:r>
              <a:rPr lang="en-US" dirty="0" err="1"/>
              <a:t>trưởng</a:t>
            </a:r>
            <a:r>
              <a:rPr lang="en-US" dirty="0"/>
              <a:t> </a:t>
            </a:r>
            <a:r>
              <a:rPr lang="en-US" dirty="0" err="1"/>
              <a:t>các</a:t>
            </a:r>
            <a:r>
              <a:rPr lang="en-US" dirty="0"/>
              <a:t> </a:t>
            </a:r>
            <a:r>
              <a:rPr lang="en-US" dirty="0" err="1"/>
              <a:t>đơn</a:t>
            </a:r>
            <a:r>
              <a:rPr lang="en-US" dirty="0"/>
              <a:t> </a:t>
            </a:r>
            <a:r>
              <a:rPr lang="en-US" dirty="0" err="1"/>
              <a:t>vị</a:t>
            </a:r>
            <a:r>
              <a:rPr lang="vi-VN" dirty="0"/>
              <a:t> lập hồ sơ lựa chọn </a:t>
            </a:r>
            <a:r>
              <a:rPr lang="en-US" dirty="0"/>
              <a:t>SGK</a:t>
            </a:r>
            <a:r>
              <a:rPr lang="vi-VN" dirty="0"/>
              <a:t> gửi về Phòng Giáo dục và Đào tạo (đối với cấp </a:t>
            </a:r>
            <a:r>
              <a:rPr lang="en-US" dirty="0" err="1"/>
              <a:t>tiểu</a:t>
            </a:r>
            <a:r>
              <a:rPr lang="en-US" dirty="0"/>
              <a:t> </a:t>
            </a:r>
            <a:r>
              <a:rPr lang="en-US" dirty="0" err="1"/>
              <a:t>học</a:t>
            </a:r>
            <a:r>
              <a:rPr lang="en-US" dirty="0"/>
              <a:t> </a:t>
            </a:r>
            <a:r>
              <a:rPr lang="en-US" dirty="0" err="1"/>
              <a:t>và</a:t>
            </a:r>
            <a:r>
              <a:rPr lang="en-US" dirty="0"/>
              <a:t> </a:t>
            </a:r>
            <a:r>
              <a:rPr lang="vi-VN" dirty="0"/>
              <a:t>trung học cơ sở), Sở Giáo dục và Đào tạo (đối với cấp trung học phổ thông). </a:t>
            </a:r>
            <a:r>
              <a:rPr lang="vi-VN" i="1" dirty="0"/>
              <a:t>Hồ sơ gồm:</a:t>
            </a:r>
            <a:endParaRPr lang="en-US" dirty="0">
              <a:solidFill>
                <a:srgbClr val="310EE2"/>
              </a:solidFill>
              <a:latin typeface="Times New Roman" panose="02020603050405020304" pitchFamily="18" charset="0"/>
              <a:cs typeface="Times New Roman" panose="02020603050405020304" pitchFamily="18" charset="0"/>
            </a:endParaRPr>
          </a:p>
        </p:txBody>
      </p:sp>
      <p:sp>
        <p:nvSpPr>
          <p:cNvPr id="1341" name="Google Shape;1341;p56">
            <a:hlinkClick r:id="" action="ppaction://noaction"/>
            <a:extLst>
              <a:ext uri="{FF2B5EF4-FFF2-40B4-BE49-F238E27FC236}">
                <a16:creationId xmlns:a16="http://schemas.microsoft.com/office/drawing/2014/main" xmlns="" id="{354CFDA7-BB07-604E-EF73-1FE0AFC6BCA5}"/>
              </a:ext>
            </a:extLst>
          </p:cNvPr>
          <p:cNvSpPr txBox="1">
            <a:spLocks noGrp="1"/>
          </p:cNvSpPr>
          <p:nvPr>
            <p:ph type="title" idx="9"/>
          </p:nvPr>
        </p:nvSpPr>
        <p:spPr>
          <a:xfrm>
            <a:off x="-23449" y="793234"/>
            <a:ext cx="1324182" cy="411300"/>
          </a:xfrm>
          <a:prstGeom prst="rect">
            <a:avLst/>
          </a:prstGeom>
        </p:spPr>
        <p:txBody>
          <a:bodyPr spcFirstLastPara="1" wrap="square" lIns="91425" tIns="118850" rIns="91425" bIns="91425" anchor="ctr" anchorCtr="0">
            <a:noAutofit/>
          </a:bodyPr>
          <a:lstStyle/>
          <a:p>
            <a:pPr marL="0" lvl="0" indent="0" algn="ctr" rtl="0">
              <a:spcBef>
                <a:spcPts val="0"/>
              </a:spcBef>
              <a:spcAft>
                <a:spcPts val="0"/>
              </a:spcAft>
              <a:buNone/>
            </a:pPr>
            <a:r>
              <a:rPr lang="vi-VN" dirty="0">
                <a:solidFill>
                  <a:schemeClr val="accent2"/>
                </a:solidFill>
              </a:rPr>
              <a:t>Bước 5</a:t>
            </a:r>
            <a:endParaRPr dirty="0">
              <a:solidFill>
                <a:schemeClr val="accent2"/>
              </a:solidFill>
            </a:endParaRPr>
          </a:p>
        </p:txBody>
      </p:sp>
      <p:sp>
        <p:nvSpPr>
          <p:cNvPr id="7" name="Google Shape;1334;p56">
            <a:extLst>
              <a:ext uri="{FF2B5EF4-FFF2-40B4-BE49-F238E27FC236}">
                <a16:creationId xmlns:a16="http://schemas.microsoft.com/office/drawing/2014/main" xmlns="" id="{07714F9E-8373-D1CD-2A56-52A9E8995A74}"/>
              </a:ext>
            </a:extLst>
          </p:cNvPr>
          <p:cNvSpPr txBox="1">
            <a:spLocks/>
          </p:cNvSpPr>
          <p:nvPr/>
        </p:nvSpPr>
        <p:spPr>
          <a:xfrm>
            <a:off x="1324181" y="-468004"/>
            <a:ext cx="5999676" cy="1353401"/>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2"/>
              </a:buClr>
              <a:buSzPts val="2400"/>
              <a:buFont typeface="Hammersmith One"/>
              <a:buNone/>
              <a:defRPr sz="3000" b="1" i="0" u="none" strike="noStrike" cap="none">
                <a:solidFill>
                  <a:schemeClr val="accent2"/>
                </a:solidFill>
                <a:latin typeface="Hammersmith One"/>
                <a:ea typeface="Hammersmith One"/>
                <a:cs typeface="Hammersmith One"/>
                <a:sym typeface="Hammersmith One"/>
              </a:defRPr>
            </a:lvl1pPr>
            <a:lvl2pPr marR="0" lvl="1" algn="l" rtl="0">
              <a:lnSpc>
                <a:spcPct val="100000"/>
              </a:lnSpc>
              <a:spcBef>
                <a:spcPts val="0"/>
              </a:spcBef>
              <a:spcAft>
                <a:spcPts val="0"/>
              </a:spcAft>
              <a:buClr>
                <a:schemeClr val="accent2"/>
              </a:buClr>
              <a:buSzPts val="2400"/>
              <a:buFont typeface="Hammersmith One"/>
              <a:buNone/>
              <a:defRPr sz="2400" b="1" i="0" u="none" strike="noStrike" cap="none">
                <a:solidFill>
                  <a:schemeClr val="accent2"/>
                </a:solidFill>
                <a:latin typeface="Hammersmith One"/>
                <a:ea typeface="Hammersmith One"/>
                <a:cs typeface="Hammersmith One"/>
                <a:sym typeface="Hammersmith One"/>
              </a:defRPr>
            </a:lvl2pPr>
            <a:lvl3pPr marR="0" lvl="2" algn="l" rtl="0">
              <a:lnSpc>
                <a:spcPct val="100000"/>
              </a:lnSpc>
              <a:spcBef>
                <a:spcPts val="0"/>
              </a:spcBef>
              <a:spcAft>
                <a:spcPts val="0"/>
              </a:spcAft>
              <a:buClr>
                <a:schemeClr val="accent2"/>
              </a:buClr>
              <a:buSzPts val="2400"/>
              <a:buFont typeface="Hammersmith One"/>
              <a:buNone/>
              <a:defRPr sz="2400" b="1" i="0" u="none" strike="noStrike" cap="none">
                <a:solidFill>
                  <a:schemeClr val="accent2"/>
                </a:solidFill>
                <a:latin typeface="Hammersmith One"/>
                <a:ea typeface="Hammersmith One"/>
                <a:cs typeface="Hammersmith One"/>
                <a:sym typeface="Hammersmith One"/>
              </a:defRPr>
            </a:lvl3pPr>
            <a:lvl4pPr marR="0" lvl="3" algn="l" rtl="0">
              <a:lnSpc>
                <a:spcPct val="100000"/>
              </a:lnSpc>
              <a:spcBef>
                <a:spcPts val="0"/>
              </a:spcBef>
              <a:spcAft>
                <a:spcPts val="0"/>
              </a:spcAft>
              <a:buClr>
                <a:schemeClr val="accent2"/>
              </a:buClr>
              <a:buSzPts val="2400"/>
              <a:buFont typeface="Hammersmith One"/>
              <a:buNone/>
              <a:defRPr sz="2400" b="1" i="0" u="none" strike="noStrike" cap="none">
                <a:solidFill>
                  <a:schemeClr val="accent2"/>
                </a:solidFill>
                <a:latin typeface="Hammersmith One"/>
                <a:ea typeface="Hammersmith One"/>
                <a:cs typeface="Hammersmith One"/>
                <a:sym typeface="Hammersmith One"/>
              </a:defRPr>
            </a:lvl4pPr>
            <a:lvl5pPr marR="0" lvl="4" algn="l" rtl="0">
              <a:lnSpc>
                <a:spcPct val="100000"/>
              </a:lnSpc>
              <a:spcBef>
                <a:spcPts val="0"/>
              </a:spcBef>
              <a:spcAft>
                <a:spcPts val="0"/>
              </a:spcAft>
              <a:buClr>
                <a:schemeClr val="accent2"/>
              </a:buClr>
              <a:buSzPts val="2400"/>
              <a:buFont typeface="Hammersmith One"/>
              <a:buNone/>
              <a:defRPr sz="2400" b="1" i="0" u="none" strike="noStrike" cap="none">
                <a:solidFill>
                  <a:schemeClr val="accent2"/>
                </a:solidFill>
                <a:latin typeface="Hammersmith One"/>
                <a:ea typeface="Hammersmith One"/>
                <a:cs typeface="Hammersmith One"/>
                <a:sym typeface="Hammersmith One"/>
              </a:defRPr>
            </a:lvl5pPr>
            <a:lvl6pPr marR="0" lvl="5" algn="l" rtl="0">
              <a:lnSpc>
                <a:spcPct val="100000"/>
              </a:lnSpc>
              <a:spcBef>
                <a:spcPts val="0"/>
              </a:spcBef>
              <a:spcAft>
                <a:spcPts val="0"/>
              </a:spcAft>
              <a:buClr>
                <a:schemeClr val="accent2"/>
              </a:buClr>
              <a:buSzPts val="2400"/>
              <a:buFont typeface="Hammersmith One"/>
              <a:buNone/>
              <a:defRPr sz="2400" b="1" i="0" u="none" strike="noStrike" cap="none">
                <a:solidFill>
                  <a:schemeClr val="accent2"/>
                </a:solidFill>
                <a:latin typeface="Hammersmith One"/>
                <a:ea typeface="Hammersmith One"/>
                <a:cs typeface="Hammersmith One"/>
                <a:sym typeface="Hammersmith One"/>
              </a:defRPr>
            </a:lvl6pPr>
            <a:lvl7pPr marR="0" lvl="6" algn="l" rtl="0">
              <a:lnSpc>
                <a:spcPct val="100000"/>
              </a:lnSpc>
              <a:spcBef>
                <a:spcPts val="0"/>
              </a:spcBef>
              <a:spcAft>
                <a:spcPts val="0"/>
              </a:spcAft>
              <a:buClr>
                <a:schemeClr val="accent2"/>
              </a:buClr>
              <a:buSzPts val="2400"/>
              <a:buFont typeface="Hammersmith One"/>
              <a:buNone/>
              <a:defRPr sz="2400" b="1" i="0" u="none" strike="noStrike" cap="none">
                <a:solidFill>
                  <a:schemeClr val="accent2"/>
                </a:solidFill>
                <a:latin typeface="Hammersmith One"/>
                <a:ea typeface="Hammersmith One"/>
                <a:cs typeface="Hammersmith One"/>
                <a:sym typeface="Hammersmith One"/>
              </a:defRPr>
            </a:lvl7pPr>
            <a:lvl8pPr marR="0" lvl="7" algn="l" rtl="0">
              <a:lnSpc>
                <a:spcPct val="100000"/>
              </a:lnSpc>
              <a:spcBef>
                <a:spcPts val="0"/>
              </a:spcBef>
              <a:spcAft>
                <a:spcPts val="0"/>
              </a:spcAft>
              <a:buClr>
                <a:schemeClr val="accent2"/>
              </a:buClr>
              <a:buSzPts val="2400"/>
              <a:buFont typeface="Hammersmith One"/>
              <a:buNone/>
              <a:defRPr sz="2400" b="1" i="0" u="none" strike="noStrike" cap="none">
                <a:solidFill>
                  <a:schemeClr val="accent2"/>
                </a:solidFill>
                <a:latin typeface="Hammersmith One"/>
                <a:ea typeface="Hammersmith One"/>
                <a:cs typeface="Hammersmith One"/>
                <a:sym typeface="Hammersmith One"/>
              </a:defRPr>
            </a:lvl8pPr>
            <a:lvl9pPr marR="0" lvl="8" algn="l" rtl="0">
              <a:lnSpc>
                <a:spcPct val="100000"/>
              </a:lnSpc>
              <a:spcBef>
                <a:spcPts val="0"/>
              </a:spcBef>
              <a:spcAft>
                <a:spcPts val="0"/>
              </a:spcAft>
              <a:buClr>
                <a:schemeClr val="accent2"/>
              </a:buClr>
              <a:buSzPts val="2400"/>
              <a:buFont typeface="Hammersmith One"/>
              <a:buNone/>
              <a:defRPr sz="2400" b="1" i="0" u="none" strike="noStrike" cap="none">
                <a:solidFill>
                  <a:schemeClr val="accent2"/>
                </a:solidFill>
                <a:latin typeface="Hammersmith One"/>
                <a:ea typeface="Hammersmith One"/>
                <a:cs typeface="Hammersmith One"/>
                <a:sym typeface="Hammersmith One"/>
              </a:defRPr>
            </a:lvl9pPr>
          </a:lstStyle>
          <a:p>
            <a:r>
              <a:rPr lang="vi-VN" dirty="0"/>
              <a:t>Các bước tổ chức lựa chọn SGK</a:t>
            </a:r>
          </a:p>
        </p:txBody>
      </p:sp>
      <p:sp>
        <p:nvSpPr>
          <p:cNvPr id="2" name="Google Shape;1335;p56">
            <a:hlinkClick r:id="" action="ppaction://noaction"/>
            <a:extLst>
              <a:ext uri="{FF2B5EF4-FFF2-40B4-BE49-F238E27FC236}">
                <a16:creationId xmlns:a16="http://schemas.microsoft.com/office/drawing/2014/main" xmlns="" id="{4298293F-4051-0F95-7313-7888BF6B4976}"/>
              </a:ext>
            </a:extLst>
          </p:cNvPr>
          <p:cNvSpPr txBox="1">
            <a:spLocks/>
          </p:cNvSpPr>
          <p:nvPr/>
        </p:nvSpPr>
        <p:spPr>
          <a:xfrm>
            <a:off x="800465" y="2188649"/>
            <a:ext cx="7490684" cy="59159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accent2"/>
              </a:buClr>
              <a:buSzPts val="2000"/>
              <a:buFont typeface="Hammersmith One"/>
              <a:buNone/>
              <a:defRPr sz="2000" b="1" i="0" u="none" strike="noStrike" cap="none">
                <a:solidFill>
                  <a:schemeClr val="accent2"/>
                </a:solidFill>
                <a:latin typeface="Hammersmith One"/>
                <a:ea typeface="Hammersmith One"/>
                <a:cs typeface="Hammersmith One"/>
                <a:sym typeface="Hammersmith One"/>
              </a:defRPr>
            </a:lvl1pPr>
            <a:lvl2pPr marL="914400" marR="0" lvl="1"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2pPr>
            <a:lvl3pPr marL="1371600" marR="0" lvl="2"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3pPr>
            <a:lvl4pPr marL="1828800" marR="0" lvl="3"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4pPr>
            <a:lvl5pPr marL="2286000" marR="0" lvl="4"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5pPr>
            <a:lvl6pPr marL="2743200" marR="0" lvl="5"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6pPr>
            <a:lvl7pPr marL="3200400" marR="0" lvl="6"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7pPr>
            <a:lvl8pPr marL="3657600" marR="0" lvl="7"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8pPr>
            <a:lvl9pPr marL="4114800" marR="0" lvl="8"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9pPr>
          </a:lstStyle>
          <a:p>
            <a:r>
              <a:rPr lang="en-US" dirty="0">
                <a:latin typeface="Times New Roman" panose="02020603050405020304" pitchFamily="18" charset="0"/>
                <a:cs typeface="Times New Roman" panose="02020603050405020304" pitchFamily="18" charset="0"/>
              </a:rPr>
              <a:t>     </a:t>
            </a:r>
            <a:r>
              <a:rPr lang="vi-VN" dirty="0">
                <a:latin typeface="Times New Roman" panose="02020603050405020304" pitchFamily="18" charset="0"/>
                <a:cs typeface="Times New Roman" panose="02020603050405020304" pitchFamily="18" charset="0"/>
              </a:rPr>
              <a:t>- </a:t>
            </a:r>
            <a:r>
              <a:rPr lang="vi-VN" i="1" dirty="0"/>
              <a:t>Quyết định thành lập Hội đồng của cơ sở giáo dục;</a:t>
            </a:r>
            <a:endParaRPr lang="en-US" dirty="0"/>
          </a:p>
          <a:p>
            <a:pPr algn="just"/>
            <a:endParaRPr lang="en-US" dirty="0">
              <a:solidFill>
                <a:srgbClr val="310EE2"/>
              </a:solidFill>
              <a:latin typeface="Times New Roman" panose="02020603050405020304" pitchFamily="18" charset="0"/>
              <a:cs typeface="Times New Roman" panose="02020603050405020304" pitchFamily="18" charset="0"/>
            </a:endParaRPr>
          </a:p>
        </p:txBody>
      </p:sp>
      <p:sp>
        <p:nvSpPr>
          <p:cNvPr id="3" name="Google Shape;1335;p56">
            <a:hlinkClick r:id="" action="ppaction://noaction"/>
            <a:extLst>
              <a:ext uri="{FF2B5EF4-FFF2-40B4-BE49-F238E27FC236}">
                <a16:creationId xmlns:a16="http://schemas.microsoft.com/office/drawing/2014/main" xmlns="" id="{8EA473E0-EC28-720A-DA55-FE19719C6102}"/>
              </a:ext>
            </a:extLst>
          </p:cNvPr>
          <p:cNvSpPr txBox="1">
            <a:spLocks/>
          </p:cNvSpPr>
          <p:nvPr/>
        </p:nvSpPr>
        <p:spPr>
          <a:xfrm>
            <a:off x="750459" y="2571750"/>
            <a:ext cx="7490684" cy="59159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accent2"/>
              </a:buClr>
              <a:buSzPts val="2000"/>
              <a:buFont typeface="Hammersmith One"/>
              <a:buNone/>
              <a:defRPr sz="2000" b="1" i="0" u="none" strike="noStrike" cap="none">
                <a:solidFill>
                  <a:schemeClr val="accent2"/>
                </a:solidFill>
                <a:latin typeface="Hammersmith One"/>
                <a:ea typeface="Hammersmith One"/>
                <a:cs typeface="Hammersmith One"/>
                <a:sym typeface="Hammersmith One"/>
              </a:defRPr>
            </a:lvl1pPr>
            <a:lvl2pPr marL="914400" marR="0" lvl="1"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2pPr>
            <a:lvl3pPr marL="1371600" marR="0" lvl="2"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3pPr>
            <a:lvl4pPr marL="1828800" marR="0" lvl="3"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4pPr>
            <a:lvl5pPr marL="2286000" marR="0" lvl="4"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5pPr>
            <a:lvl6pPr marL="2743200" marR="0" lvl="5"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6pPr>
            <a:lvl7pPr marL="3200400" marR="0" lvl="6"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7pPr>
            <a:lvl8pPr marL="3657600" marR="0" lvl="7"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8pPr>
            <a:lvl9pPr marL="4114800" marR="0" lvl="8"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9pPr>
          </a:lstStyle>
          <a:p>
            <a:pPr algn="just"/>
            <a:r>
              <a:rPr lang="en-US" dirty="0">
                <a:latin typeface="Times New Roman" panose="02020603050405020304" pitchFamily="18" charset="0"/>
                <a:cs typeface="Times New Roman" panose="02020603050405020304" pitchFamily="18" charset="0"/>
              </a:rPr>
              <a:t>     </a:t>
            </a:r>
            <a:r>
              <a:rPr lang="vi-VN" dirty="0">
                <a:latin typeface="Times New Roman" panose="02020603050405020304" pitchFamily="18" charset="0"/>
                <a:cs typeface="Times New Roman" panose="02020603050405020304" pitchFamily="18" charset="0"/>
              </a:rPr>
              <a:t>- </a:t>
            </a:r>
            <a:r>
              <a:rPr lang="vi-VN" i="1" dirty="0"/>
              <a:t>Biên bản họp Hội đồng theo quy định tại khoản 3 Điều </a:t>
            </a:r>
            <a:r>
              <a:rPr lang="en-US" i="1" dirty="0"/>
              <a:t>7 Thông </a:t>
            </a:r>
            <a:r>
              <a:rPr lang="en-US" i="1" dirty="0" err="1"/>
              <a:t>tư</a:t>
            </a:r>
            <a:r>
              <a:rPr lang="en-US" i="1" dirty="0"/>
              <a:t> 27</a:t>
            </a:r>
            <a:r>
              <a:rPr lang="vi-VN" i="1" dirty="0"/>
              <a:t>;</a:t>
            </a:r>
            <a:endParaRPr lang="en-US" dirty="0">
              <a:solidFill>
                <a:srgbClr val="310EE2"/>
              </a:solidFill>
              <a:latin typeface="Times New Roman" panose="02020603050405020304" pitchFamily="18" charset="0"/>
              <a:cs typeface="Times New Roman" panose="02020603050405020304" pitchFamily="18" charset="0"/>
            </a:endParaRPr>
          </a:p>
        </p:txBody>
      </p:sp>
      <p:sp>
        <p:nvSpPr>
          <p:cNvPr id="4" name="Google Shape;1335;p56">
            <a:hlinkClick r:id="" action="ppaction://noaction"/>
            <a:extLst>
              <a:ext uri="{FF2B5EF4-FFF2-40B4-BE49-F238E27FC236}">
                <a16:creationId xmlns:a16="http://schemas.microsoft.com/office/drawing/2014/main" xmlns="" id="{4092BDD2-F57C-9E41-0AB2-A5D0703EECE3}"/>
              </a:ext>
            </a:extLst>
          </p:cNvPr>
          <p:cNvSpPr txBox="1">
            <a:spLocks/>
          </p:cNvSpPr>
          <p:nvPr/>
        </p:nvSpPr>
        <p:spPr>
          <a:xfrm>
            <a:off x="752837" y="3331372"/>
            <a:ext cx="7490684" cy="59159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accent2"/>
              </a:buClr>
              <a:buSzPts val="2000"/>
              <a:buFont typeface="Hammersmith One"/>
              <a:buNone/>
              <a:defRPr sz="2000" b="1" i="0" u="none" strike="noStrike" cap="none">
                <a:solidFill>
                  <a:schemeClr val="accent2"/>
                </a:solidFill>
                <a:latin typeface="Hammersmith One"/>
                <a:ea typeface="Hammersmith One"/>
                <a:cs typeface="Hammersmith One"/>
                <a:sym typeface="Hammersmith One"/>
              </a:defRPr>
            </a:lvl1pPr>
            <a:lvl2pPr marL="914400" marR="0" lvl="1"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2pPr>
            <a:lvl3pPr marL="1371600" marR="0" lvl="2"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3pPr>
            <a:lvl4pPr marL="1828800" marR="0" lvl="3"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4pPr>
            <a:lvl5pPr marL="2286000" marR="0" lvl="4"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5pPr>
            <a:lvl6pPr marL="2743200" marR="0" lvl="5"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6pPr>
            <a:lvl7pPr marL="3200400" marR="0" lvl="6"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7pPr>
            <a:lvl8pPr marL="3657600" marR="0" lvl="7"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8pPr>
            <a:lvl9pPr marL="4114800" marR="0" lvl="8"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9pPr>
          </a:lstStyle>
          <a:p>
            <a:pPr algn="just"/>
            <a:r>
              <a:rPr lang="en-US" dirty="0">
                <a:latin typeface="Times New Roman" panose="02020603050405020304" pitchFamily="18" charset="0"/>
                <a:cs typeface="Times New Roman" panose="02020603050405020304" pitchFamily="18" charset="0"/>
              </a:rPr>
              <a:t>     </a:t>
            </a:r>
            <a:r>
              <a:rPr lang="vi-VN" dirty="0">
                <a:latin typeface="Times New Roman" panose="02020603050405020304" pitchFamily="18" charset="0"/>
                <a:cs typeface="Times New Roman" panose="02020603050405020304" pitchFamily="18" charset="0"/>
              </a:rPr>
              <a:t>- </a:t>
            </a:r>
            <a:r>
              <a:rPr lang="vi-VN" i="1" dirty="0"/>
              <a:t>Danh mục lựa chọn </a:t>
            </a:r>
            <a:r>
              <a:rPr lang="en-US" i="1" dirty="0"/>
              <a:t>SGK</a:t>
            </a:r>
            <a:r>
              <a:rPr lang="vi-VN" i="1" dirty="0"/>
              <a:t> của cơ sở giáo dục</a:t>
            </a:r>
            <a:r>
              <a:rPr lang="vi-VN" dirty="0"/>
              <a:t>.</a:t>
            </a:r>
            <a:endParaRPr lang="en-US" dirty="0"/>
          </a:p>
          <a:p>
            <a:pPr algn="just"/>
            <a:endParaRPr lang="en-US" dirty="0">
              <a:solidFill>
                <a:srgbClr val="310EE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40885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341"/>
                                        </p:tgtEl>
                                        <p:attrNameLst>
                                          <p:attrName>style.visibility</p:attrName>
                                        </p:attrNameLst>
                                      </p:cBhvr>
                                      <p:to>
                                        <p:strVal val="visible"/>
                                      </p:to>
                                    </p:set>
                                    <p:anim calcmode="lin" valueType="num">
                                      <p:cBhvr>
                                        <p:cTn id="14" dur="500" fill="hold"/>
                                        <p:tgtEl>
                                          <p:spTgt spid="1341"/>
                                        </p:tgtEl>
                                        <p:attrNameLst>
                                          <p:attrName>ppt_w</p:attrName>
                                        </p:attrNameLst>
                                      </p:cBhvr>
                                      <p:tavLst>
                                        <p:tav tm="0">
                                          <p:val>
                                            <p:fltVal val="0"/>
                                          </p:val>
                                        </p:tav>
                                        <p:tav tm="100000">
                                          <p:val>
                                            <p:strVal val="#ppt_w"/>
                                          </p:val>
                                        </p:tav>
                                      </p:tavLst>
                                    </p:anim>
                                    <p:anim calcmode="lin" valueType="num">
                                      <p:cBhvr>
                                        <p:cTn id="15" dur="500" fill="hold"/>
                                        <p:tgtEl>
                                          <p:spTgt spid="1341"/>
                                        </p:tgtEl>
                                        <p:attrNameLst>
                                          <p:attrName>ppt_h</p:attrName>
                                        </p:attrNameLst>
                                      </p:cBhvr>
                                      <p:tavLst>
                                        <p:tav tm="0">
                                          <p:val>
                                            <p:fltVal val="0"/>
                                          </p:val>
                                        </p:tav>
                                        <p:tav tm="100000">
                                          <p:val>
                                            <p:strVal val="#ppt_h"/>
                                          </p:val>
                                        </p:tav>
                                      </p:tavLst>
                                    </p:anim>
                                    <p:animEffect transition="in" filter="fade">
                                      <p:cBhvr>
                                        <p:cTn id="16" dur="500"/>
                                        <p:tgtEl>
                                          <p:spTgt spid="1341"/>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335">
                                            <p:txEl>
                                              <p:pRg st="0" end="0"/>
                                            </p:txEl>
                                          </p:spTgt>
                                        </p:tgtEl>
                                        <p:attrNameLst>
                                          <p:attrName>style.visibility</p:attrName>
                                        </p:attrNameLst>
                                      </p:cBhvr>
                                      <p:to>
                                        <p:strVal val="visible"/>
                                      </p:to>
                                    </p:set>
                                    <p:anim calcmode="lin" valueType="num">
                                      <p:cBhvr>
                                        <p:cTn id="21" dur="500" fill="hold"/>
                                        <p:tgtEl>
                                          <p:spTgt spid="1335">
                                            <p:txEl>
                                              <p:pRg st="0" end="0"/>
                                            </p:txEl>
                                          </p:spTgt>
                                        </p:tgtEl>
                                        <p:attrNameLst>
                                          <p:attrName>ppt_w</p:attrName>
                                        </p:attrNameLst>
                                      </p:cBhvr>
                                      <p:tavLst>
                                        <p:tav tm="0">
                                          <p:val>
                                            <p:fltVal val="0"/>
                                          </p:val>
                                        </p:tav>
                                        <p:tav tm="100000">
                                          <p:val>
                                            <p:strVal val="#ppt_w"/>
                                          </p:val>
                                        </p:tav>
                                      </p:tavLst>
                                    </p:anim>
                                    <p:anim calcmode="lin" valueType="num">
                                      <p:cBhvr>
                                        <p:cTn id="22" dur="500" fill="hold"/>
                                        <p:tgtEl>
                                          <p:spTgt spid="1335">
                                            <p:txEl>
                                              <p:pRg st="0" end="0"/>
                                            </p:txEl>
                                          </p:spTgt>
                                        </p:tgtEl>
                                        <p:attrNameLst>
                                          <p:attrName>ppt_h</p:attrName>
                                        </p:attrNameLst>
                                      </p:cBhvr>
                                      <p:tavLst>
                                        <p:tav tm="0">
                                          <p:val>
                                            <p:fltVal val="0"/>
                                          </p:val>
                                        </p:tav>
                                        <p:tav tm="100000">
                                          <p:val>
                                            <p:strVal val="#ppt_h"/>
                                          </p:val>
                                        </p:tav>
                                      </p:tavLst>
                                    </p:anim>
                                    <p:animEffect transition="in" filter="fade">
                                      <p:cBhvr>
                                        <p:cTn id="23" dur="500"/>
                                        <p:tgtEl>
                                          <p:spTgt spid="1335">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2">
                                            <p:txEl>
                                              <p:pRg st="0" end="0"/>
                                            </p:txEl>
                                          </p:spTgt>
                                        </p:tgtEl>
                                        <p:attrNameLst>
                                          <p:attrName>style.visibility</p:attrName>
                                        </p:attrNameLst>
                                      </p:cBhvr>
                                      <p:to>
                                        <p:strVal val="visible"/>
                                      </p:to>
                                    </p:set>
                                    <p:anim calcmode="lin" valueType="num">
                                      <p:cBhvr>
                                        <p:cTn id="28" dur="500" fill="hold"/>
                                        <p:tgtEl>
                                          <p:spTgt spid="2">
                                            <p:txEl>
                                              <p:pRg st="0" end="0"/>
                                            </p:txEl>
                                          </p:spTgt>
                                        </p:tgtEl>
                                        <p:attrNameLst>
                                          <p:attrName>ppt_w</p:attrName>
                                        </p:attrNameLst>
                                      </p:cBhvr>
                                      <p:tavLst>
                                        <p:tav tm="0">
                                          <p:val>
                                            <p:fltVal val="0"/>
                                          </p:val>
                                        </p:tav>
                                        <p:tav tm="100000">
                                          <p:val>
                                            <p:strVal val="#ppt_w"/>
                                          </p:val>
                                        </p:tav>
                                      </p:tavLst>
                                    </p:anim>
                                    <p:anim calcmode="lin" valueType="num">
                                      <p:cBhvr>
                                        <p:cTn id="29" dur="500" fill="hold"/>
                                        <p:tgtEl>
                                          <p:spTgt spid="2">
                                            <p:txEl>
                                              <p:pRg st="0" end="0"/>
                                            </p:txEl>
                                          </p:spTgt>
                                        </p:tgtEl>
                                        <p:attrNameLst>
                                          <p:attrName>ppt_h</p:attrName>
                                        </p:attrNameLst>
                                      </p:cBhvr>
                                      <p:tavLst>
                                        <p:tav tm="0">
                                          <p:val>
                                            <p:fltVal val="0"/>
                                          </p:val>
                                        </p:tav>
                                        <p:tav tm="100000">
                                          <p:val>
                                            <p:strVal val="#ppt_h"/>
                                          </p:val>
                                        </p:tav>
                                      </p:tavLst>
                                    </p:anim>
                                    <p:animEffect transition="in" filter="fade">
                                      <p:cBhvr>
                                        <p:cTn id="30" dur="500"/>
                                        <p:tgtEl>
                                          <p:spTgt spid="2">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3">
                                            <p:txEl>
                                              <p:pRg st="0" end="0"/>
                                            </p:txEl>
                                          </p:spTgt>
                                        </p:tgtEl>
                                        <p:attrNameLst>
                                          <p:attrName>style.visibility</p:attrName>
                                        </p:attrNameLst>
                                      </p:cBhvr>
                                      <p:to>
                                        <p:strVal val="visible"/>
                                      </p:to>
                                    </p:set>
                                    <p:anim calcmode="lin" valueType="num">
                                      <p:cBhvr>
                                        <p:cTn id="35"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36"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37" dur="500"/>
                                        <p:tgtEl>
                                          <p:spTgt spid="3">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4">
                                            <p:txEl>
                                              <p:pRg st="0" end="0"/>
                                            </p:txEl>
                                          </p:spTgt>
                                        </p:tgtEl>
                                        <p:attrNameLst>
                                          <p:attrName>style.visibility</p:attrName>
                                        </p:attrNameLst>
                                      </p:cBhvr>
                                      <p:to>
                                        <p:strVal val="visible"/>
                                      </p:to>
                                    </p:set>
                                    <p:anim calcmode="lin" valueType="num">
                                      <p:cBhvr>
                                        <p:cTn id="42"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43" dur="5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44"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5" grpId="0" build="p"/>
      <p:bldP spid="1341" grpId="0"/>
      <p:bldP spid="7" grpId="0"/>
      <p:bldP spid="2" grpId="0" build="p"/>
      <p:bldP spid="3" grpId="0" build="p"/>
      <p:bldP spid="4"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817">
          <a:extLst>
            <a:ext uri="{FF2B5EF4-FFF2-40B4-BE49-F238E27FC236}">
              <a16:creationId xmlns:a16="http://schemas.microsoft.com/office/drawing/2014/main" xmlns="" id="{30F7AC92-C5BE-D7C2-9A3A-14649B8CFEC8}"/>
            </a:ext>
          </a:extLst>
        </p:cNvPr>
        <p:cNvGrpSpPr/>
        <p:nvPr/>
      </p:nvGrpSpPr>
      <p:grpSpPr>
        <a:xfrm>
          <a:off x="0" y="0"/>
          <a:ext cx="0" cy="0"/>
          <a:chOff x="0" y="0"/>
          <a:chExt cx="0" cy="0"/>
        </a:xfrm>
      </p:grpSpPr>
      <p:sp>
        <p:nvSpPr>
          <p:cNvPr id="2818" name="Google Shape;2818;p134">
            <a:extLst>
              <a:ext uri="{FF2B5EF4-FFF2-40B4-BE49-F238E27FC236}">
                <a16:creationId xmlns:a16="http://schemas.microsoft.com/office/drawing/2014/main" xmlns="" id="{96B4C6A7-5CA7-878D-DE1F-0ECEFD5FA95B}"/>
              </a:ext>
            </a:extLst>
          </p:cNvPr>
          <p:cNvSpPr txBox="1">
            <a:spLocks noGrp="1"/>
          </p:cNvSpPr>
          <p:nvPr>
            <p:ph type="title"/>
          </p:nvPr>
        </p:nvSpPr>
        <p:spPr>
          <a:xfrm>
            <a:off x="2140744" y="2434851"/>
            <a:ext cx="5105400" cy="1213800"/>
          </a:xfrm>
          <a:prstGeom prst="rect">
            <a:avLst/>
          </a:prstGeom>
        </p:spPr>
        <p:txBody>
          <a:bodyPr spcFirstLastPara="1" wrap="square" lIns="91425" tIns="91425" rIns="91425" bIns="91425" anchor="ctr" anchorCtr="0">
            <a:noAutofit/>
          </a:bodyPr>
          <a:lstStyle/>
          <a:p>
            <a:pPr lvl="0"/>
            <a:r>
              <a:rPr lang="vi-VN" dirty="0"/>
              <a:t>Thẩm định hồ sơ, phê duyệt kết quả lựa chọn </a:t>
            </a:r>
            <a:r>
              <a:rPr lang="en-US" dirty="0"/>
              <a:t>SGK</a:t>
            </a:r>
            <a:endParaRPr dirty="0"/>
          </a:p>
        </p:txBody>
      </p:sp>
      <p:sp>
        <p:nvSpPr>
          <p:cNvPr id="2819" name="Google Shape;2819;p134">
            <a:extLst>
              <a:ext uri="{FF2B5EF4-FFF2-40B4-BE49-F238E27FC236}">
                <a16:creationId xmlns:a16="http://schemas.microsoft.com/office/drawing/2014/main" xmlns="" id="{85B29137-6CFF-06EA-910A-2C21840EC84E}"/>
              </a:ext>
            </a:extLst>
          </p:cNvPr>
          <p:cNvSpPr txBox="1">
            <a:spLocks noGrp="1"/>
          </p:cNvSpPr>
          <p:nvPr>
            <p:ph type="title" idx="2"/>
          </p:nvPr>
        </p:nvSpPr>
        <p:spPr>
          <a:xfrm>
            <a:off x="2140744" y="281050"/>
            <a:ext cx="5105400" cy="1213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05</a:t>
            </a:r>
            <a:endParaRPr/>
          </a:p>
        </p:txBody>
      </p:sp>
    </p:spTree>
    <p:extLst>
      <p:ext uri="{BB962C8B-B14F-4D97-AF65-F5344CB8AC3E}">
        <p14:creationId xmlns:p14="http://schemas.microsoft.com/office/powerpoint/2010/main" val="1754286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819"/>
                                        </p:tgtEl>
                                        <p:attrNameLst>
                                          <p:attrName>style.visibility</p:attrName>
                                        </p:attrNameLst>
                                      </p:cBhvr>
                                      <p:to>
                                        <p:strVal val="visible"/>
                                      </p:to>
                                    </p:set>
                                    <p:animEffect transition="in" filter="fade">
                                      <p:cBhvr>
                                        <p:cTn id="7" dur="1000"/>
                                        <p:tgtEl>
                                          <p:spTgt spid="2819"/>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2818"/>
                                        </p:tgtEl>
                                        <p:attrNameLst>
                                          <p:attrName>style.visibility</p:attrName>
                                        </p:attrNameLst>
                                      </p:cBhvr>
                                      <p:to>
                                        <p:strVal val="visible"/>
                                      </p:to>
                                    </p:set>
                                    <p:animEffect transition="in" filter="fade">
                                      <p:cBhvr>
                                        <p:cTn id="11" dur="1000"/>
                                        <p:tgtEl>
                                          <p:spTgt spid="28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331">
          <a:extLst>
            <a:ext uri="{FF2B5EF4-FFF2-40B4-BE49-F238E27FC236}">
              <a16:creationId xmlns:a16="http://schemas.microsoft.com/office/drawing/2014/main" xmlns="" id="{C2F8C079-85B9-A914-9135-D3D593019910}"/>
            </a:ext>
          </a:extLst>
        </p:cNvPr>
        <p:cNvGrpSpPr/>
        <p:nvPr/>
      </p:nvGrpSpPr>
      <p:grpSpPr>
        <a:xfrm>
          <a:off x="0" y="0"/>
          <a:ext cx="0" cy="0"/>
          <a:chOff x="0" y="0"/>
          <a:chExt cx="0" cy="0"/>
        </a:xfrm>
      </p:grpSpPr>
      <p:sp>
        <p:nvSpPr>
          <p:cNvPr id="2" name="Google Shape;1335;p56">
            <a:hlinkClick r:id="" action="ppaction://noaction"/>
            <a:extLst>
              <a:ext uri="{FF2B5EF4-FFF2-40B4-BE49-F238E27FC236}">
                <a16:creationId xmlns:a16="http://schemas.microsoft.com/office/drawing/2014/main" xmlns="" id="{934C2BAC-87B8-1F4F-D62E-CD4B645C2D18}"/>
              </a:ext>
            </a:extLst>
          </p:cNvPr>
          <p:cNvSpPr txBox="1">
            <a:spLocks/>
          </p:cNvSpPr>
          <p:nvPr/>
        </p:nvSpPr>
        <p:spPr>
          <a:xfrm>
            <a:off x="50371" y="324124"/>
            <a:ext cx="8679292" cy="59159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accent2"/>
              </a:buClr>
              <a:buSzPts val="2000"/>
              <a:buFont typeface="Hammersmith One"/>
              <a:buNone/>
              <a:defRPr sz="2000" b="1" i="0" u="none" strike="noStrike" cap="none">
                <a:solidFill>
                  <a:schemeClr val="accent2"/>
                </a:solidFill>
                <a:latin typeface="Hammersmith One"/>
                <a:ea typeface="Hammersmith One"/>
                <a:cs typeface="Hammersmith One"/>
                <a:sym typeface="Hammersmith One"/>
              </a:defRPr>
            </a:lvl1pPr>
            <a:lvl2pPr marL="914400" marR="0" lvl="1"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2pPr>
            <a:lvl3pPr marL="1371600" marR="0" lvl="2"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3pPr>
            <a:lvl4pPr marL="1828800" marR="0" lvl="3"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4pPr>
            <a:lvl5pPr marL="2286000" marR="0" lvl="4"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5pPr>
            <a:lvl6pPr marL="2743200" marR="0" lvl="5"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6pPr>
            <a:lvl7pPr marL="3200400" marR="0" lvl="6"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7pPr>
            <a:lvl8pPr marL="3657600" marR="0" lvl="7"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8pPr>
            <a:lvl9pPr marL="4114800" marR="0" lvl="8"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9pPr>
          </a:lstStyle>
          <a:p>
            <a:r>
              <a:rPr lang="en-US" dirty="0">
                <a:latin typeface="Times New Roman" panose="02020603050405020304" pitchFamily="18" charset="0"/>
                <a:cs typeface="Times New Roman" panose="02020603050405020304" pitchFamily="18" charset="0"/>
              </a:rPr>
              <a:t>     </a:t>
            </a:r>
            <a:r>
              <a:rPr lang="vi-VN" dirty="0"/>
              <a:t>Phòng Giáo dục và Đào tạo th</a:t>
            </a:r>
            <a:r>
              <a:rPr lang="en-US" dirty="0"/>
              <a:t>ẩ</a:t>
            </a:r>
            <a:r>
              <a:rPr lang="vi-VN" dirty="0"/>
              <a:t>m định hồ sơ lựa chọn </a:t>
            </a:r>
            <a:r>
              <a:rPr lang="en-US" dirty="0"/>
              <a:t>SGK</a:t>
            </a:r>
            <a:r>
              <a:rPr lang="vi-VN" dirty="0"/>
              <a:t> của các cơ sở giáo dục thuộc phạm vi quản lí theo quy định tại </a:t>
            </a:r>
            <a:r>
              <a:rPr lang="vi-VN" i="1" dirty="0"/>
              <a:t>khoản 5 Điều 7 Thông tư </a:t>
            </a:r>
            <a:r>
              <a:rPr lang="en-US" i="1" dirty="0"/>
              <a:t>27</a:t>
            </a:r>
            <a:r>
              <a:rPr lang="vi-VN" dirty="0"/>
              <a:t>; báo cáo Sở Giáo dục và Đào tạo về kết quả th</a:t>
            </a:r>
            <a:r>
              <a:rPr lang="en-US" dirty="0"/>
              <a:t>ẩ</a:t>
            </a:r>
            <a:r>
              <a:rPr lang="vi-VN" dirty="0"/>
              <a:t>m định và danh mục </a:t>
            </a:r>
            <a:r>
              <a:rPr lang="en-US" dirty="0"/>
              <a:t>SGK </a:t>
            </a:r>
            <a:r>
              <a:rPr lang="en-US" dirty="0" err="1"/>
              <a:t>được</a:t>
            </a:r>
            <a:r>
              <a:rPr lang="vi-VN" dirty="0"/>
              <a:t> các cơ sở giáo dục thuộc phạm vi quản lý</a:t>
            </a:r>
            <a:r>
              <a:rPr lang="en-US" dirty="0"/>
              <a:t> </a:t>
            </a:r>
            <a:r>
              <a:rPr lang="en-US" dirty="0" err="1"/>
              <a:t>lựa</a:t>
            </a:r>
            <a:r>
              <a:rPr lang="en-US" dirty="0"/>
              <a:t> </a:t>
            </a:r>
            <a:r>
              <a:rPr lang="en-US" dirty="0" err="1"/>
              <a:t>chọn</a:t>
            </a:r>
            <a:r>
              <a:rPr lang="vi-VN" dirty="0"/>
              <a:t>.</a:t>
            </a:r>
            <a:endParaRPr lang="en-US" dirty="0"/>
          </a:p>
          <a:p>
            <a:pPr algn="just"/>
            <a:endParaRPr lang="en-US" dirty="0">
              <a:solidFill>
                <a:srgbClr val="310EE2"/>
              </a:solidFill>
              <a:latin typeface="Times New Roman" panose="02020603050405020304" pitchFamily="18" charset="0"/>
              <a:cs typeface="Times New Roman" panose="02020603050405020304" pitchFamily="18" charset="0"/>
            </a:endParaRPr>
          </a:p>
        </p:txBody>
      </p:sp>
      <p:sp>
        <p:nvSpPr>
          <p:cNvPr id="3" name="Google Shape;1335;p56">
            <a:hlinkClick r:id="" action="ppaction://noaction"/>
            <a:extLst>
              <a:ext uri="{FF2B5EF4-FFF2-40B4-BE49-F238E27FC236}">
                <a16:creationId xmlns:a16="http://schemas.microsoft.com/office/drawing/2014/main" xmlns="" id="{2780D81D-60FA-BF76-F273-D6A6B04C5D87}"/>
              </a:ext>
            </a:extLst>
          </p:cNvPr>
          <p:cNvSpPr txBox="1">
            <a:spLocks/>
          </p:cNvSpPr>
          <p:nvPr/>
        </p:nvSpPr>
        <p:spPr>
          <a:xfrm>
            <a:off x="0" y="1980160"/>
            <a:ext cx="8829675" cy="59159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accent2"/>
              </a:buClr>
              <a:buSzPts val="2000"/>
              <a:buFont typeface="Hammersmith One"/>
              <a:buNone/>
              <a:defRPr sz="2000" b="1" i="0" u="none" strike="noStrike" cap="none">
                <a:solidFill>
                  <a:schemeClr val="accent2"/>
                </a:solidFill>
                <a:latin typeface="Hammersmith One"/>
                <a:ea typeface="Hammersmith One"/>
                <a:cs typeface="Hammersmith One"/>
                <a:sym typeface="Hammersmith One"/>
              </a:defRPr>
            </a:lvl1pPr>
            <a:lvl2pPr marL="914400" marR="0" lvl="1"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2pPr>
            <a:lvl3pPr marL="1371600" marR="0" lvl="2"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3pPr>
            <a:lvl4pPr marL="1828800" marR="0" lvl="3"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4pPr>
            <a:lvl5pPr marL="2286000" marR="0" lvl="4"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5pPr>
            <a:lvl6pPr marL="2743200" marR="0" lvl="5"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6pPr>
            <a:lvl7pPr marL="3200400" marR="0" lvl="6"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7pPr>
            <a:lvl8pPr marL="3657600" marR="0" lvl="7"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8pPr>
            <a:lvl9pPr marL="4114800" marR="0" lvl="8"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9pPr>
          </a:lstStyle>
          <a:p>
            <a:r>
              <a:rPr lang="en-US" dirty="0">
                <a:latin typeface="Times New Roman" panose="02020603050405020304" pitchFamily="18" charset="0"/>
                <a:cs typeface="Times New Roman" panose="02020603050405020304" pitchFamily="18" charset="0"/>
              </a:rPr>
              <a:t>     </a:t>
            </a:r>
            <a:r>
              <a:rPr lang="vi-VN" dirty="0"/>
              <a:t>Sở Giáo dục và Đào tạo t</a:t>
            </a:r>
            <a:r>
              <a:rPr lang="en-US" dirty="0"/>
              <a:t>ổ</a:t>
            </a:r>
            <a:r>
              <a:rPr lang="vi-VN" dirty="0"/>
              <a:t> chức th</a:t>
            </a:r>
            <a:r>
              <a:rPr lang="en-US" dirty="0"/>
              <a:t>ẩ</a:t>
            </a:r>
            <a:r>
              <a:rPr lang="vi-VN" dirty="0"/>
              <a:t>m định hồ sơ lựa chọn </a:t>
            </a:r>
            <a:r>
              <a:rPr lang="en-US" dirty="0"/>
              <a:t>SGK</a:t>
            </a:r>
            <a:r>
              <a:rPr lang="vi-VN" dirty="0"/>
              <a:t> của các cơ sở giáo dục thuộc phạm vi quản lí theo quy định tại khoản 5 Điều 7 Thông tư </a:t>
            </a:r>
            <a:r>
              <a:rPr lang="en-US" i="1" dirty="0"/>
              <a:t>27</a:t>
            </a:r>
            <a:r>
              <a:rPr lang="vi-VN" dirty="0"/>
              <a:t>; rà soát báo cáo của các Phòng Giáo dục và Đào tạo về kết quả th</a:t>
            </a:r>
            <a:r>
              <a:rPr lang="en-US" dirty="0"/>
              <a:t>ẩ</a:t>
            </a:r>
            <a:r>
              <a:rPr lang="vi-VN" dirty="0"/>
              <a:t>m định và danh mục sách giáo khoa của các cơ sở giáo dục</a:t>
            </a:r>
            <a:r>
              <a:rPr lang="en-US" dirty="0"/>
              <a:t> </a:t>
            </a:r>
            <a:r>
              <a:rPr lang="en-US" dirty="0" err="1"/>
              <a:t>lựa</a:t>
            </a:r>
            <a:r>
              <a:rPr lang="en-US" dirty="0"/>
              <a:t> </a:t>
            </a:r>
            <a:r>
              <a:rPr lang="en-US" dirty="0" err="1"/>
              <a:t>chọn</a:t>
            </a:r>
            <a:r>
              <a:rPr lang="vi-VN" dirty="0"/>
              <a:t> theo quy định tại khoản 1 Điều 8 Thông tư </a:t>
            </a:r>
            <a:r>
              <a:rPr lang="en-US" i="1" dirty="0"/>
              <a:t>27</a:t>
            </a:r>
            <a:r>
              <a:rPr lang="vi-VN" dirty="0"/>
              <a:t>; tổng hợp kết quả, lập danh mục sách giáo khoa của các cơ sở giáo dục </a:t>
            </a:r>
            <a:r>
              <a:rPr lang="en-US" dirty="0" err="1"/>
              <a:t>lựa</a:t>
            </a:r>
            <a:r>
              <a:rPr lang="en-US" dirty="0"/>
              <a:t> </a:t>
            </a:r>
            <a:r>
              <a:rPr lang="en-US" dirty="0" err="1"/>
              <a:t>chọn</a:t>
            </a:r>
            <a:r>
              <a:rPr lang="vi-VN" dirty="0"/>
              <a:t> (kèm theo hồ sơ lựa chọn sách giáo khoa của các cơ sở giáo dục theo quy định tại khoản 5 Điều 7 Thông tư 27), trình ủy ban nhân dân cấp tỉnh xem xét, phê duyệt.</a:t>
            </a:r>
            <a:endParaRPr lang="en-US" dirty="0"/>
          </a:p>
          <a:p>
            <a:pPr algn="just"/>
            <a:endParaRPr lang="en-US" dirty="0">
              <a:solidFill>
                <a:srgbClr val="310EE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0275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500" fill="hold"/>
                                        <p:tgtEl>
                                          <p:spTgt spid="2">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2">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2">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6"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331">
          <a:extLst>
            <a:ext uri="{FF2B5EF4-FFF2-40B4-BE49-F238E27FC236}">
              <a16:creationId xmlns:a16="http://schemas.microsoft.com/office/drawing/2014/main" xmlns="" id="{B2374BF0-129A-520C-CD58-300833E206F7}"/>
            </a:ext>
          </a:extLst>
        </p:cNvPr>
        <p:cNvGrpSpPr/>
        <p:nvPr/>
      </p:nvGrpSpPr>
      <p:grpSpPr>
        <a:xfrm>
          <a:off x="0" y="0"/>
          <a:ext cx="0" cy="0"/>
          <a:chOff x="0" y="0"/>
          <a:chExt cx="0" cy="0"/>
        </a:xfrm>
      </p:grpSpPr>
      <p:sp>
        <p:nvSpPr>
          <p:cNvPr id="2" name="Google Shape;1335;p56">
            <a:hlinkClick r:id="" action="ppaction://noaction"/>
            <a:extLst>
              <a:ext uri="{FF2B5EF4-FFF2-40B4-BE49-F238E27FC236}">
                <a16:creationId xmlns:a16="http://schemas.microsoft.com/office/drawing/2014/main" xmlns="" id="{CF15951C-1EA2-CE48-CD69-E3F9973DA8D7}"/>
              </a:ext>
            </a:extLst>
          </p:cNvPr>
          <p:cNvSpPr txBox="1">
            <a:spLocks/>
          </p:cNvSpPr>
          <p:nvPr/>
        </p:nvSpPr>
        <p:spPr>
          <a:xfrm>
            <a:off x="86090" y="1831455"/>
            <a:ext cx="8679292" cy="59159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accent2"/>
              </a:buClr>
              <a:buSzPts val="2000"/>
              <a:buFont typeface="Hammersmith One"/>
              <a:buNone/>
              <a:defRPr sz="2000" b="1" i="0" u="none" strike="noStrike" cap="none">
                <a:solidFill>
                  <a:schemeClr val="accent2"/>
                </a:solidFill>
                <a:latin typeface="Hammersmith One"/>
                <a:ea typeface="Hammersmith One"/>
                <a:cs typeface="Hammersmith One"/>
                <a:sym typeface="Hammersmith One"/>
              </a:defRPr>
            </a:lvl1pPr>
            <a:lvl2pPr marL="914400" marR="0" lvl="1"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2pPr>
            <a:lvl3pPr marL="1371600" marR="0" lvl="2"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3pPr>
            <a:lvl4pPr marL="1828800" marR="0" lvl="3"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4pPr>
            <a:lvl5pPr marL="2286000" marR="0" lvl="4"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5pPr>
            <a:lvl6pPr marL="2743200" marR="0" lvl="5"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6pPr>
            <a:lvl7pPr marL="3200400" marR="0" lvl="6"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7pPr>
            <a:lvl8pPr marL="3657600" marR="0" lvl="7"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8pPr>
            <a:lvl9pPr marL="4114800" marR="0" lvl="8"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9pPr>
          </a:lstStyle>
          <a:p>
            <a:r>
              <a:rPr lang="en-US" dirty="0">
                <a:latin typeface="Times New Roman" panose="02020603050405020304" pitchFamily="18" charset="0"/>
                <a:cs typeface="Times New Roman" panose="02020603050405020304" pitchFamily="18" charset="0"/>
              </a:rPr>
              <a:t>     </a:t>
            </a:r>
            <a:r>
              <a:rPr lang="vi-VN" dirty="0"/>
              <a:t>Căn cứ vào kết quả lựa chọn sách giáo khoa của các cơ sở giáo dục do Sở Giáo dục và Đào tạo trình, </a:t>
            </a:r>
            <a:r>
              <a:rPr lang="en-US" dirty="0"/>
              <a:t>Ủ</a:t>
            </a:r>
            <a:r>
              <a:rPr lang="vi-VN" dirty="0"/>
              <a:t>y ban nhân dân cấp tỉnh quyết định phê duyệt danh mục sách giáo khoa của các cơ sở giáo dục lựa chọn</a:t>
            </a:r>
            <a:r>
              <a:rPr lang="en-US" dirty="0"/>
              <a:t>.</a:t>
            </a:r>
          </a:p>
          <a:p>
            <a:pPr algn="just"/>
            <a:endParaRPr lang="en-US" dirty="0">
              <a:solidFill>
                <a:srgbClr val="310EE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97738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500" fill="hold"/>
                                        <p:tgtEl>
                                          <p:spTgt spid="2">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2">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945">
          <a:extLst>
            <a:ext uri="{FF2B5EF4-FFF2-40B4-BE49-F238E27FC236}">
              <a16:creationId xmlns:a16="http://schemas.microsoft.com/office/drawing/2014/main" xmlns="" id="{D520F829-E654-AF27-E3FB-ED038E4CB88D}"/>
            </a:ext>
          </a:extLst>
        </p:cNvPr>
        <p:cNvGrpSpPr/>
        <p:nvPr/>
      </p:nvGrpSpPr>
      <p:grpSpPr>
        <a:xfrm>
          <a:off x="0" y="0"/>
          <a:ext cx="0" cy="0"/>
          <a:chOff x="0" y="0"/>
          <a:chExt cx="0" cy="0"/>
        </a:xfrm>
      </p:grpSpPr>
      <p:sp>
        <p:nvSpPr>
          <p:cNvPr id="2946" name="Google Shape;2946;p143">
            <a:extLst>
              <a:ext uri="{FF2B5EF4-FFF2-40B4-BE49-F238E27FC236}">
                <a16:creationId xmlns:a16="http://schemas.microsoft.com/office/drawing/2014/main" xmlns="" id="{2EDEA79D-F794-C8C9-CEF3-910B906829C2}"/>
              </a:ext>
            </a:extLst>
          </p:cNvPr>
          <p:cNvSpPr txBox="1">
            <a:spLocks noGrp="1"/>
          </p:cNvSpPr>
          <p:nvPr>
            <p:ph type="title"/>
          </p:nvPr>
        </p:nvSpPr>
        <p:spPr>
          <a:xfrm>
            <a:off x="1955007" y="2277675"/>
            <a:ext cx="5105400" cy="1213800"/>
          </a:xfrm>
          <a:prstGeom prst="rect">
            <a:avLst/>
          </a:prstGeom>
        </p:spPr>
        <p:txBody>
          <a:bodyPr spcFirstLastPara="1" wrap="square" lIns="91425" tIns="91425" rIns="91425" bIns="91425" anchor="ctr" anchorCtr="0">
            <a:noAutofit/>
          </a:bodyPr>
          <a:lstStyle/>
          <a:p>
            <a:pPr lvl="0"/>
            <a:r>
              <a:rPr lang="vi-VN" dirty="0"/>
              <a:t> </a:t>
            </a:r>
            <a:r>
              <a:rPr lang="en-US" dirty="0" err="1"/>
              <a:t>Nguồn</a:t>
            </a:r>
            <a:r>
              <a:rPr lang="vi-VN" dirty="0"/>
              <a:t> kinh phí tổ chức lựa chọn sách giáo khoa</a:t>
            </a:r>
            <a:endParaRPr dirty="0"/>
          </a:p>
        </p:txBody>
      </p:sp>
      <p:sp>
        <p:nvSpPr>
          <p:cNvPr id="2947" name="Google Shape;2947;p143">
            <a:extLst>
              <a:ext uri="{FF2B5EF4-FFF2-40B4-BE49-F238E27FC236}">
                <a16:creationId xmlns:a16="http://schemas.microsoft.com/office/drawing/2014/main" xmlns="" id="{E5F420C7-AF58-EB0F-9168-F35C4273C36F}"/>
              </a:ext>
            </a:extLst>
          </p:cNvPr>
          <p:cNvSpPr txBox="1">
            <a:spLocks noGrp="1"/>
          </p:cNvSpPr>
          <p:nvPr>
            <p:ph type="title" idx="2"/>
          </p:nvPr>
        </p:nvSpPr>
        <p:spPr>
          <a:xfrm>
            <a:off x="1819275" y="111400"/>
            <a:ext cx="5105400" cy="1213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06</a:t>
            </a:r>
            <a:endParaRPr dirty="0"/>
          </a:p>
        </p:txBody>
      </p:sp>
    </p:spTree>
    <p:extLst>
      <p:ext uri="{BB962C8B-B14F-4D97-AF65-F5344CB8AC3E}">
        <p14:creationId xmlns:p14="http://schemas.microsoft.com/office/powerpoint/2010/main" val="3748935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947"/>
                                        </p:tgtEl>
                                        <p:attrNameLst>
                                          <p:attrName>style.visibility</p:attrName>
                                        </p:attrNameLst>
                                      </p:cBhvr>
                                      <p:to>
                                        <p:strVal val="visible"/>
                                      </p:to>
                                    </p:set>
                                    <p:animEffect transition="in" filter="fade">
                                      <p:cBhvr>
                                        <p:cTn id="7" dur="1000"/>
                                        <p:tgtEl>
                                          <p:spTgt spid="2947"/>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2946"/>
                                        </p:tgtEl>
                                        <p:attrNameLst>
                                          <p:attrName>style.visibility</p:attrName>
                                        </p:attrNameLst>
                                      </p:cBhvr>
                                      <p:to>
                                        <p:strVal val="visible"/>
                                      </p:to>
                                    </p:set>
                                    <p:animEffect transition="in" filter="fade">
                                      <p:cBhvr>
                                        <p:cTn id="11" dur="1000"/>
                                        <p:tgtEl>
                                          <p:spTgt spid="29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331">
          <a:extLst>
            <a:ext uri="{FF2B5EF4-FFF2-40B4-BE49-F238E27FC236}">
              <a16:creationId xmlns:a16="http://schemas.microsoft.com/office/drawing/2014/main" xmlns="" id="{7B6D9E30-E823-14F2-65C6-87E2114FC7A9}"/>
            </a:ext>
          </a:extLst>
        </p:cNvPr>
        <p:cNvGrpSpPr/>
        <p:nvPr/>
      </p:nvGrpSpPr>
      <p:grpSpPr>
        <a:xfrm>
          <a:off x="0" y="0"/>
          <a:ext cx="0" cy="0"/>
          <a:chOff x="0" y="0"/>
          <a:chExt cx="0" cy="0"/>
        </a:xfrm>
      </p:grpSpPr>
      <p:sp>
        <p:nvSpPr>
          <p:cNvPr id="2" name="Google Shape;1335;p56">
            <a:hlinkClick r:id="" action="ppaction://noaction"/>
            <a:extLst>
              <a:ext uri="{FF2B5EF4-FFF2-40B4-BE49-F238E27FC236}">
                <a16:creationId xmlns:a16="http://schemas.microsoft.com/office/drawing/2014/main" xmlns="" id="{B8C9E32E-3D1B-5987-19E8-31FAE677F0A5}"/>
              </a:ext>
            </a:extLst>
          </p:cNvPr>
          <p:cNvSpPr txBox="1">
            <a:spLocks/>
          </p:cNvSpPr>
          <p:nvPr/>
        </p:nvSpPr>
        <p:spPr>
          <a:xfrm>
            <a:off x="50371" y="324124"/>
            <a:ext cx="8679292" cy="59159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accent2"/>
              </a:buClr>
              <a:buSzPts val="2000"/>
              <a:buFont typeface="Hammersmith One"/>
              <a:buNone/>
              <a:defRPr sz="2000" b="1" i="0" u="none" strike="noStrike" cap="none">
                <a:solidFill>
                  <a:schemeClr val="accent2"/>
                </a:solidFill>
                <a:latin typeface="Hammersmith One"/>
                <a:ea typeface="Hammersmith One"/>
                <a:cs typeface="Hammersmith One"/>
                <a:sym typeface="Hammersmith One"/>
              </a:defRPr>
            </a:lvl1pPr>
            <a:lvl2pPr marL="914400" marR="0" lvl="1"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2pPr>
            <a:lvl3pPr marL="1371600" marR="0" lvl="2"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3pPr>
            <a:lvl4pPr marL="1828800" marR="0" lvl="3"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4pPr>
            <a:lvl5pPr marL="2286000" marR="0" lvl="4"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5pPr>
            <a:lvl6pPr marL="2743200" marR="0" lvl="5"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6pPr>
            <a:lvl7pPr marL="3200400" marR="0" lvl="6"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7pPr>
            <a:lvl8pPr marL="3657600" marR="0" lvl="7"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8pPr>
            <a:lvl9pPr marL="4114800" marR="0" lvl="8"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9pPr>
          </a:lstStyle>
          <a:p>
            <a:r>
              <a:rPr lang="en-US" dirty="0">
                <a:latin typeface="Times New Roman" panose="02020603050405020304" pitchFamily="18" charset="0"/>
                <a:cs typeface="Times New Roman" panose="02020603050405020304" pitchFamily="18" charset="0"/>
              </a:rPr>
              <a:t>     </a:t>
            </a:r>
            <a:r>
              <a:rPr lang="vi-VN" dirty="0">
                <a:latin typeface="Times New Roman" panose="02020603050405020304" pitchFamily="18" charset="0"/>
                <a:cs typeface="Times New Roman" panose="02020603050405020304" pitchFamily="18" charset="0"/>
              </a:rPr>
              <a:t>- </a:t>
            </a:r>
            <a:r>
              <a:rPr lang="vi-VN" dirty="0"/>
              <a:t>Nguồn kinh phí tổ chức lựa chọn sách giáo khoa do ngân sách nhà nước bảo đảm và giao trong dự toán chi thường xuyên của các đơn vị theo phân cấp ngân sách nhà nước. Nội dung và mức chi cho các hoạt động lựa chọn sách giáo khoa thực hiện theo </a:t>
            </a:r>
            <a:r>
              <a:rPr lang="en-US" dirty="0" err="1"/>
              <a:t>các</a:t>
            </a:r>
            <a:r>
              <a:rPr lang="en-US" dirty="0"/>
              <a:t> </a:t>
            </a:r>
            <a:r>
              <a:rPr lang="en-US" dirty="0" err="1"/>
              <a:t>văn</a:t>
            </a:r>
            <a:r>
              <a:rPr lang="en-US" dirty="0"/>
              <a:t> </a:t>
            </a:r>
            <a:r>
              <a:rPr lang="en-US" dirty="0" err="1"/>
              <a:t>bản</a:t>
            </a:r>
            <a:r>
              <a:rPr lang="en-US" dirty="0"/>
              <a:t> </a:t>
            </a:r>
            <a:r>
              <a:rPr lang="en-US" dirty="0" err="1"/>
              <a:t>quy</a:t>
            </a:r>
            <a:r>
              <a:rPr lang="en-US" dirty="0"/>
              <a:t> </a:t>
            </a:r>
            <a:r>
              <a:rPr lang="en-US" dirty="0" err="1"/>
              <a:t>phạm</a:t>
            </a:r>
            <a:r>
              <a:rPr lang="en-US" dirty="0"/>
              <a:t> </a:t>
            </a:r>
            <a:r>
              <a:rPr lang="en-US" dirty="0" err="1"/>
              <a:t>pháp</a:t>
            </a:r>
            <a:r>
              <a:rPr lang="en-US" dirty="0"/>
              <a:t> </a:t>
            </a:r>
            <a:r>
              <a:rPr lang="en-US" dirty="0" err="1"/>
              <a:t>luật</a:t>
            </a:r>
            <a:r>
              <a:rPr lang="vi-VN" dirty="0"/>
              <a:t>. </a:t>
            </a:r>
            <a:r>
              <a:rPr lang="en-US" dirty="0" err="1"/>
              <a:t>Thủ</a:t>
            </a:r>
            <a:r>
              <a:rPr lang="en-US" dirty="0"/>
              <a:t> </a:t>
            </a:r>
            <a:r>
              <a:rPr lang="en-US" dirty="0" err="1"/>
              <a:t>trưởng</a:t>
            </a:r>
            <a:r>
              <a:rPr lang="en-US" dirty="0"/>
              <a:t> </a:t>
            </a:r>
            <a:r>
              <a:rPr lang="en-US" dirty="0" err="1"/>
              <a:t>các</a:t>
            </a:r>
            <a:r>
              <a:rPr lang="en-US" dirty="0"/>
              <a:t> </a:t>
            </a:r>
            <a:r>
              <a:rPr lang="en-US" dirty="0" err="1"/>
              <a:t>đơn</a:t>
            </a:r>
            <a:r>
              <a:rPr lang="en-US" dirty="0"/>
              <a:t> </a:t>
            </a:r>
            <a:r>
              <a:rPr lang="en-US" dirty="0" err="1"/>
              <a:t>vị</a:t>
            </a:r>
            <a:r>
              <a:rPr lang="en-US" dirty="0"/>
              <a:t> </a:t>
            </a:r>
            <a:r>
              <a:rPr lang="en-US" dirty="0" err="1"/>
              <a:t>sự</a:t>
            </a:r>
            <a:r>
              <a:rPr lang="en-US" dirty="0"/>
              <a:t> </a:t>
            </a:r>
            <a:r>
              <a:rPr lang="en-US" dirty="0" err="1"/>
              <a:t>nghiệp</a:t>
            </a:r>
            <a:r>
              <a:rPr lang="en-US" dirty="0"/>
              <a:t> </a:t>
            </a:r>
            <a:r>
              <a:rPr lang="en-US" dirty="0" err="1"/>
              <a:t>công</a:t>
            </a:r>
            <a:r>
              <a:rPr lang="en-US" dirty="0"/>
              <a:t> </a:t>
            </a:r>
            <a:r>
              <a:rPr lang="en-US" dirty="0" err="1"/>
              <a:t>lập</a:t>
            </a:r>
            <a:r>
              <a:rPr lang="en-US" dirty="0"/>
              <a:t> (</a:t>
            </a:r>
            <a:r>
              <a:rPr lang="en-US" dirty="0" err="1"/>
              <a:t>trường</a:t>
            </a:r>
            <a:r>
              <a:rPr lang="en-US" dirty="0"/>
              <a:t> </a:t>
            </a:r>
            <a:r>
              <a:rPr lang="en-US" dirty="0" err="1"/>
              <a:t>học</a:t>
            </a:r>
            <a:r>
              <a:rPr lang="en-US" dirty="0"/>
              <a:t>) </a:t>
            </a:r>
            <a:r>
              <a:rPr lang="en-US" dirty="0" err="1"/>
              <a:t>xây</a:t>
            </a:r>
            <a:r>
              <a:rPr lang="en-US" dirty="0"/>
              <a:t> </a:t>
            </a:r>
            <a:r>
              <a:rPr lang="en-US" dirty="0" err="1"/>
              <a:t>dựng</a:t>
            </a:r>
            <a:r>
              <a:rPr lang="en-US" dirty="0"/>
              <a:t> </a:t>
            </a:r>
            <a:r>
              <a:rPr lang="en-US" dirty="0" err="1"/>
              <a:t>mức</a:t>
            </a:r>
            <a:r>
              <a:rPr lang="en-US" dirty="0"/>
              <a:t> chi </a:t>
            </a:r>
            <a:r>
              <a:rPr lang="en-US" dirty="0" err="1"/>
              <a:t>cụ</a:t>
            </a:r>
            <a:r>
              <a:rPr lang="en-US" dirty="0"/>
              <a:t> </a:t>
            </a:r>
            <a:r>
              <a:rPr lang="en-US" dirty="0" err="1"/>
              <a:t>thể</a:t>
            </a:r>
            <a:r>
              <a:rPr lang="en-US" dirty="0"/>
              <a:t> </a:t>
            </a:r>
            <a:r>
              <a:rPr lang="en-US" dirty="0" err="1"/>
              <a:t>và</a:t>
            </a:r>
            <a:r>
              <a:rPr lang="en-US" dirty="0"/>
              <a:t> </a:t>
            </a:r>
            <a:r>
              <a:rPr lang="en-US" dirty="0" err="1"/>
              <a:t>đưa</a:t>
            </a:r>
            <a:r>
              <a:rPr lang="en-US" dirty="0"/>
              <a:t> </a:t>
            </a:r>
            <a:r>
              <a:rPr lang="en-US" dirty="0" err="1"/>
              <a:t>vào</a:t>
            </a:r>
            <a:r>
              <a:rPr lang="en-US" dirty="0"/>
              <a:t> </a:t>
            </a:r>
            <a:r>
              <a:rPr lang="en-US" dirty="0" err="1"/>
              <a:t>trong</a:t>
            </a:r>
            <a:r>
              <a:rPr lang="en-US" dirty="0"/>
              <a:t> </a:t>
            </a:r>
            <a:r>
              <a:rPr lang="en-US" dirty="0" err="1"/>
              <a:t>quy</a:t>
            </a:r>
            <a:r>
              <a:rPr lang="en-US" dirty="0"/>
              <a:t> </a:t>
            </a:r>
            <a:r>
              <a:rPr lang="en-US" dirty="0" err="1"/>
              <a:t>chế</a:t>
            </a:r>
            <a:r>
              <a:rPr lang="en-US" dirty="0"/>
              <a:t> chi </a:t>
            </a:r>
            <a:r>
              <a:rPr lang="en-US" dirty="0" err="1"/>
              <a:t>tiêu</a:t>
            </a:r>
            <a:r>
              <a:rPr lang="en-US" dirty="0"/>
              <a:t> </a:t>
            </a:r>
            <a:r>
              <a:rPr lang="en-US" dirty="0" err="1"/>
              <a:t>nội</a:t>
            </a:r>
            <a:r>
              <a:rPr lang="en-US" dirty="0"/>
              <a:t> </a:t>
            </a:r>
            <a:r>
              <a:rPr lang="en-US" dirty="0" err="1"/>
              <a:t>bộ</a:t>
            </a:r>
            <a:r>
              <a:rPr lang="en-US" dirty="0"/>
              <a:t> </a:t>
            </a:r>
            <a:r>
              <a:rPr lang="en-US" dirty="0" err="1"/>
              <a:t>của</a:t>
            </a:r>
            <a:r>
              <a:rPr lang="en-US" dirty="0"/>
              <a:t> </a:t>
            </a:r>
            <a:r>
              <a:rPr lang="en-US" dirty="0" err="1"/>
              <a:t>đơn</a:t>
            </a:r>
            <a:r>
              <a:rPr lang="en-US" dirty="0"/>
              <a:t> </a:t>
            </a:r>
            <a:r>
              <a:rPr lang="en-US" dirty="0" err="1"/>
              <a:t>vị</a:t>
            </a:r>
            <a:r>
              <a:rPr lang="en-US" dirty="0"/>
              <a:t> </a:t>
            </a:r>
            <a:r>
              <a:rPr lang="en-US" dirty="0" err="1"/>
              <a:t>để</a:t>
            </a:r>
            <a:r>
              <a:rPr lang="en-US" dirty="0"/>
              <a:t> </a:t>
            </a:r>
            <a:r>
              <a:rPr lang="en-US" dirty="0" err="1"/>
              <a:t>tổ</a:t>
            </a:r>
            <a:r>
              <a:rPr lang="en-US" dirty="0"/>
              <a:t> </a:t>
            </a:r>
            <a:r>
              <a:rPr lang="en-US" dirty="0" err="1"/>
              <a:t>chức</a:t>
            </a:r>
            <a:r>
              <a:rPr lang="en-US" dirty="0"/>
              <a:t> </a:t>
            </a:r>
            <a:r>
              <a:rPr lang="en-US" dirty="0" err="1"/>
              <a:t>thực</a:t>
            </a:r>
            <a:r>
              <a:rPr lang="en-US" dirty="0"/>
              <a:t> </a:t>
            </a:r>
            <a:r>
              <a:rPr lang="en-US" dirty="0" err="1"/>
              <a:t>hiện</a:t>
            </a:r>
            <a:r>
              <a:rPr lang="en-US" dirty="0"/>
              <a:t>.</a:t>
            </a:r>
          </a:p>
          <a:p>
            <a:pPr algn="just"/>
            <a:endParaRPr lang="en-US" dirty="0">
              <a:solidFill>
                <a:srgbClr val="310EE2"/>
              </a:solidFill>
              <a:latin typeface="Times New Roman" panose="02020603050405020304" pitchFamily="18" charset="0"/>
              <a:cs typeface="Times New Roman" panose="02020603050405020304" pitchFamily="18" charset="0"/>
            </a:endParaRPr>
          </a:p>
        </p:txBody>
      </p:sp>
      <p:sp>
        <p:nvSpPr>
          <p:cNvPr id="3" name="Google Shape;1335;p56">
            <a:hlinkClick r:id="" action="ppaction://noaction"/>
            <a:extLst>
              <a:ext uri="{FF2B5EF4-FFF2-40B4-BE49-F238E27FC236}">
                <a16:creationId xmlns:a16="http://schemas.microsoft.com/office/drawing/2014/main" xmlns="" id="{5EC1BE3A-7B12-3BB6-2F49-4C8CBD739D9E}"/>
              </a:ext>
            </a:extLst>
          </p:cNvPr>
          <p:cNvSpPr txBox="1">
            <a:spLocks/>
          </p:cNvSpPr>
          <p:nvPr/>
        </p:nvSpPr>
        <p:spPr>
          <a:xfrm>
            <a:off x="50371" y="2571750"/>
            <a:ext cx="8829675" cy="59159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accent2"/>
              </a:buClr>
              <a:buSzPts val="2000"/>
              <a:buFont typeface="Hammersmith One"/>
              <a:buNone/>
              <a:defRPr sz="2000" b="1" i="0" u="none" strike="noStrike" cap="none">
                <a:solidFill>
                  <a:schemeClr val="accent2"/>
                </a:solidFill>
                <a:latin typeface="Hammersmith One"/>
                <a:ea typeface="Hammersmith One"/>
                <a:cs typeface="Hammersmith One"/>
                <a:sym typeface="Hammersmith One"/>
              </a:defRPr>
            </a:lvl1pPr>
            <a:lvl2pPr marL="914400" marR="0" lvl="1"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2pPr>
            <a:lvl3pPr marL="1371600" marR="0" lvl="2"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3pPr>
            <a:lvl4pPr marL="1828800" marR="0" lvl="3"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4pPr>
            <a:lvl5pPr marL="2286000" marR="0" lvl="4"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5pPr>
            <a:lvl6pPr marL="2743200" marR="0" lvl="5"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6pPr>
            <a:lvl7pPr marL="3200400" marR="0" lvl="6"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7pPr>
            <a:lvl8pPr marL="3657600" marR="0" lvl="7"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8pPr>
            <a:lvl9pPr marL="4114800" marR="0" lvl="8" indent="-317500" algn="l" rtl="0">
              <a:lnSpc>
                <a:spcPct val="100000"/>
              </a:lnSpc>
              <a:spcBef>
                <a:spcPts val="0"/>
              </a:spcBef>
              <a:spcAft>
                <a:spcPts val="0"/>
              </a:spcAft>
              <a:buClr>
                <a:schemeClr val="accent2"/>
              </a:buClr>
              <a:buSzPts val="2000"/>
              <a:buFont typeface="Hammersmith One"/>
              <a:buNone/>
              <a:defRPr sz="2000" b="0" i="0" u="none" strike="noStrike" cap="none">
                <a:solidFill>
                  <a:schemeClr val="accent2"/>
                </a:solidFill>
                <a:latin typeface="Hammersmith One"/>
                <a:ea typeface="Hammersmith One"/>
                <a:cs typeface="Hammersmith One"/>
                <a:sym typeface="Hammersmith One"/>
              </a:defRPr>
            </a:lvl9pPr>
          </a:lstStyle>
          <a:p>
            <a:r>
              <a:rPr lang="en-US" dirty="0">
                <a:latin typeface="Times New Roman" panose="02020603050405020304" pitchFamily="18" charset="0"/>
                <a:cs typeface="Times New Roman" panose="02020603050405020304" pitchFamily="18" charset="0"/>
              </a:rPr>
              <a:t>     </a:t>
            </a:r>
            <a:r>
              <a:rPr lang="vi-VN" dirty="0">
                <a:latin typeface="Times New Roman" panose="02020603050405020304" pitchFamily="18" charset="0"/>
                <a:cs typeface="Times New Roman" panose="02020603050405020304" pitchFamily="18" charset="0"/>
              </a:rPr>
              <a:t>- </a:t>
            </a:r>
            <a:r>
              <a:rPr lang="en-US" dirty="0" err="1"/>
              <a:t>Về</a:t>
            </a:r>
            <a:r>
              <a:rPr lang="en-US" dirty="0"/>
              <a:t> </a:t>
            </a:r>
            <a:r>
              <a:rPr lang="en-US" dirty="0" err="1"/>
              <a:t>xây</a:t>
            </a:r>
            <a:r>
              <a:rPr lang="en-US" dirty="0"/>
              <a:t> </a:t>
            </a:r>
            <a:r>
              <a:rPr lang="en-US" dirty="0" err="1"/>
              <a:t>dựng</a:t>
            </a:r>
            <a:r>
              <a:rPr lang="en-US" dirty="0"/>
              <a:t> </a:t>
            </a:r>
            <a:r>
              <a:rPr lang="en-US" dirty="0" err="1"/>
              <a:t>mức</a:t>
            </a:r>
            <a:r>
              <a:rPr lang="en-US" dirty="0"/>
              <a:t> chi: </a:t>
            </a:r>
            <a:r>
              <a:rPr lang="en-US" dirty="0" err="1"/>
              <a:t>vận</a:t>
            </a:r>
            <a:r>
              <a:rPr lang="en-US" dirty="0"/>
              <a:t> </a:t>
            </a:r>
            <a:r>
              <a:rPr lang="en-US" dirty="0" err="1"/>
              <a:t>dụng</a:t>
            </a:r>
            <a:r>
              <a:rPr lang="en-US" dirty="0"/>
              <a:t> Thông </a:t>
            </a:r>
            <a:r>
              <a:rPr lang="en-US" dirty="0" err="1"/>
              <a:t>tư</a:t>
            </a:r>
            <a:r>
              <a:rPr lang="en-US" dirty="0"/>
              <a:t> </a:t>
            </a:r>
            <a:r>
              <a:rPr lang="en-US" dirty="0" err="1"/>
              <a:t>số</a:t>
            </a:r>
            <a:r>
              <a:rPr lang="en-US" dirty="0"/>
              <a:t> 29/2021/TT-BTC </a:t>
            </a:r>
            <a:r>
              <a:rPr lang="en-US" dirty="0" err="1"/>
              <a:t>ngày</a:t>
            </a:r>
            <a:r>
              <a:rPr lang="en-US" dirty="0"/>
              <a:t> 28/11/2021 </a:t>
            </a:r>
            <a:r>
              <a:rPr lang="en-US" dirty="0" err="1"/>
              <a:t>của</a:t>
            </a:r>
            <a:r>
              <a:rPr lang="en-US" dirty="0"/>
              <a:t> </a:t>
            </a:r>
            <a:r>
              <a:rPr lang="en-US" dirty="0" err="1"/>
              <a:t>Bộ</a:t>
            </a:r>
            <a:r>
              <a:rPr lang="en-US" dirty="0"/>
              <a:t> </a:t>
            </a:r>
            <a:r>
              <a:rPr lang="en-US" dirty="0" err="1"/>
              <a:t>Tài</a:t>
            </a:r>
            <a:r>
              <a:rPr lang="en-US" dirty="0"/>
              <a:t> </a:t>
            </a:r>
            <a:r>
              <a:rPr lang="en-US" dirty="0" err="1"/>
              <a:t>chính</a:t>
            </a:r>
            <a:r>
              <a:rPr lang="en-US" dirty="0"/>
              <a:t> </a:t>
            </a:r>
            <a:r>
              <a:rPr lang="en-US" dirty="0" err="1"/>
              <a:t>Hướng</a:t>
            </a:r>
            <a:r>
              <a:rPr lang="en-US" dirty="0"/>
              <a:t> </a:t>
            </a:r>
            <a:r>
              <a:rPr lang="en-US" dirty="0" err="1"/>
              <a:t>dẫn</a:t>
            </a:r>
            <a:r>
              <a:rPr lang="en-US" dirty="0"/>
              <a:t> </a:t>
            </a:r>
            <a:r>
              <a:rPr lang="en-US" dirty="0" err="1"/>
              <a:t>quản</a:t>
            </a:r>
            <a:r>
              <a:rPr lang="en-US" dirty="0"/>
              <a:t> </a:t>
            </a:r>
            <a:r>
              <a:rPr lang="en-US" dirty="0" err="1"/>
              <a:t>lý</a:t>
            </a:r>
            <a:r>
              <a:rPr lang="en-US" dirty="0"/>
              <a:t> </a:t>
            </a:r>
            <a:r>
              <a:rPr lang="en-US" dirty="0" err="1"/>
              <a:t>kinh</a:t>
            </a:r>
            <a:r>
              <a:rPr lang="en-US" dirty="0"/>
              <a:t> </a:t>
            </a:r>
            <a:r>
              <a:rPr lang="en-US" dirty="0" err="1"/>
              <a:t>phí</a:t>
            </a:r>
            <a:r>
              <a:rPr lang="en-US" dirty="0"/>
              <a:t> </a:t>
            </a:r>
            <a:r>
              <a:rPr lang="en-US" dirty="0" err="1"/>
              <a:t>thẩm</a:t>
            </a:r>
            <a:r>
              <a:rPr lang="en-US" dirty="0"/>
              <a:t> </a:t>
            </a:r>
            <a:r>
              <a:rPr lang="en-US" dirty="0" err="1"/>
              <a:t>định</a:t>
            </a:r>
            <a:r>
              <a:rPr lang="en-US" dirty="0"/>
              <a:t> </a:t>
            </a:r>
            <a:r>
              <a:rPr lang="en-US" dirty="0" err="1"/>
              <a:t>sách</a:t>
            </a:r>
            <a:r>
              <a:rPr lang="en-US" dirty="0"/>
              <a:t> </a:t>
            </a:r>
            <a:r>
              <a:rPr lang="en-US" dirty="0" err="1"/>
              <a:t>giáo</a:t>
            </a:r>
            <a:r>
              <a:rPr lang="en-US" dirty="0"/>
              <a:t> khoa </a:t>
            </a:r>
            <a:r>
              <a:rPr lang="en-US" dirty="0" err="1"/>
              <a:t>giáo</a:t>
            </a:r>
            <a:r>
              <a:rPr lang="en-US" dirty="0"/>
              <a:t> </a:t>
            </a:r>
            <a:r>
              <a:rPr lang="en-US" dirty="0" err="1"/>
              <a:t>dục</a:t>
            </a:r>
            <a:r>
              <a:rPr lang="en-US" dirty="0"/>
              <a:t> </a:t>
            </a:r>
            <a:r>
              <a:rPr lang="en-US" dirty="0" err="1"/>
              <a:t>phổ</a:t>
            </a:r>
            <a:r>
              <a:rPr lang="en-US" dirty="0"/>
              <a:t> </a:t>
            </a:r>
            <a:r>
              <a:rPr lang="en-US" dirty="0" err="1"/>
              <a:t>thông</a:t>
            </a:r>
            <a:r>
              <a:rPr lang="en-US" dirty="0"/>
              <a:t> </a:t>
            </a:r>
            <a:r>
              <a:rPr lang="en-US" dirty="0" err="1"/>
              <a:t>và</a:t>
            </a:r>
            <a:r>
              <a:rPr lang="en-US" dirty="0"/>
              <a:t> </a:t>
            </a:r>
            <a:r>
              <a:rPr lang="en-US" dirty="0" err="1"/>
              <a:t>Quyết</a:t>
            </a:r>
            <a:r>
              <a:rPr lang="en-US" dirty="0"/>
              <a:t> </a:t>
            </a:r>
            <a:r>
              <a:rPr lang="en-US" dirty="0" err="1"/>
              <a:t>định</a:t>
            </a:r>
            <a:r>
              <a:rPr lang="en-US" dirty="0"/>
              <a:t> 72/2017/QĐ-UBND </a:t>
            </a:r>
            <a:r>
              <a:rPr lang="en-US" dirty="0" err="1"/>
              <a:t>ngày</a:t>
            </a:r>
            <a:r>
              <a:rPr lang="en-US" dirty="0"/>
              <a:t> 29/12/2017 </a:t>
            </a:r>
            <a:r>
              <a:rPr lang="en-US" dirty="0" err="1"/>
              <a:t>của</a:t>
            </a:r>
            <a:r>
              <a:rPr lang="en-US" dirty="0"/>
              <a:t> UBND </a:t>
            </a:r>
            <a:r>
              <a:rPr lang="en-US" dirty="0" err="1"/>
              <a:t>tỉnh</a:t>
            </a:r>
            <a:r>
              <a:rPr lang="en-US" dirty="0"/>
              <a:t> </a:t>
            </a:r>
            <a:r>
              <a:rPr lang="en-US" dirty="0" err="1"/>
              <a:t>về</a:t>
            </a:r>
            <a:r>
              <a:rPr lang="en-US" dirty="0"/>
              <a:t> </a:t>
            </a:r>
            <a:r>
              <a:rPr lang="en-US" dirty="0" err="1"/>
              <a:t>việc</a:t>
            </a:r>
            <a:r>
              <a:rPr lang="en-US" dirty="0"/>
              <a:t> </a:t>
            </a:r>
            <a:r>
              <a:rPr lang="en-US" dirty="0" err="1"/>
              <a:t>quy</a:t>
            </a:r>
            <a:r>
              <a:rPr lang="en-US" dirty="0"/>
              <a:t> </a:t>
            </a:r>
            <a:r>
              <a:rPr lang="en-US" dirty="0" err="1"/>
              <a:t>định</a:t>
            </a:r>
            <a:r>
              <a:rPr lang="en-US" dirty="0"/>
              <a:t> </a:t>
            </a:r>
            <a:r>
              <a:rPr lang="en-US" dirty="0" err="1"/>
              <a:t>chế</a:t>
            </a:r>
            <a:r>
              <a:rPr lang="en-US" dirty="0"/>
              <a:t> </a:t>
            </a:r>
            <a:r>
              <a:rPr lang="en-US" dirty="0" err="1"/>
              <a:t>độ</a:t>
            </a:r>
            <a:r>
              <a:rPr lang="en-US" dirty="0"/>
              <a:t> </a:t>
            </a:r>
            <a:r>
              <a:rPr lang="en-US" dirty="0" err="1"/>
              <a:t>công</a:t>
            </a:r>
            <a:r>
              <a:rPr lang="en-US" dirty="0"/>
              <a:t> </a:t>
            </a:r>
            <a:r>
              <a:rPr lang="en-US" dirty="0" err="1"/>
              <a:t>tác</a:t>
            </a:r>
            <a:r>
              <a:rPr lang="en-US" dirty="0"/>
              <a:t> </a:t>
            </a:r>
            <a:r>
              <a:rPr lang="en-US" dirty="0" err="1"/>
              <a:t>phí</a:t>
            </a:r>
            <a:r>
              <a:rPr lang="en-US" dirty="0"/>
              <a:t>, </a:t>
            </a:r>
            <a:r>
              <a:rPr lang="en-US" dirty="0" err="1"/>
              <a:t>chế</a:t>
            </a:r>
            <a:r>
              <a:rPr lang="en-US" dirty="0"/>
              <a:t> </a:t>
            </a:r>
            <a:r>
              <a:rPr lang="en-US" dirty="0" err="1"/>
              <a:t>độ</a:t>
            </a:r>
            <a:r>
              <a:rPr lang="en-US" dirty="0"/>
              <a:t> </a:t>
            </a:r>
            <a:r>
              <a:rPr lang="en-US" dirty="0" err="1"/>
              <a:t>hội</a:t>
            </a:r>
            <a:r>
              <a:rPr lang="en-US" dirty="0"/>
              <a:t> </a:t>
            </a:r>
            <a:r>
              <a:rPr lang="en-US" dirty="0" err="1"/>
              <a:t>nghị</a:t>
            </a:r>
            <a:r>
              <a:rPr lang="en-US" dirty="0"/>
              <a:t> </a:t>
            </a:r>
            <a:r>
              <a:rPr lang="en-US" dirty="0" err="1"/>
              <a:t>đối</a:t>
            </a:r>
            <a:r>
              <a:rPr lang="en-US" dirty="0"/>
              <a:t> </a:t>
            </a:r>
            <a:r>
              <a:rPr lang="en-US" dirty="0" err="1"/>
              <a:t>với</a:t>
            </a:r>
            <a:r>
              <a:rPr lang="en-US" dirty="0"/>
              <a:t> </a:t>
            </a:r>
            <a:r>
              <a:rPr lang="en-US" dirty="0" err="1"/>
              <a:t>các</a:t>
            </a:r>
            <a:r>
              <a:rPr lang="en-US" dirty="0"/>
              <a:t> </a:t>
            </a:r>
            <a:r>
              <a:rPr lang="en-US" dirty="0" err="1"/>
              <a:t>cơ</a:t>
            </a:r>
            <a:r>
              <a:rPr lang="en-US" dirty="0"/>
              <a:t> </a:t>
            </a:r>
            <a:r>
              <a:rPr lang="en-US" dirty="0" err="1"/>
              <a:t>quan</a:t>
            </a:r>
            <a:r>
              <a:rPr lang="en-US" dirty="0"/>
              <a:t> </a:t>
            </a:r>
            <a:r>
              <a:rPr lang="en-US" dirty="0" err="1"/>
              <a:t>nhà</a:t>
            </a:r>
            <a:r>
              <a:rPr lang="en-US" dirty="0"/>
              <a:t> </a:t>
            </a:r>
            <a:r>
              <a:rPr lang="en-US" dirty="0" err="1"/>
              <a:t>nước</a:t>
            </a:r>
            <a:r>
              <a:rPr lang="en-US" dirty="0"/>
              <a:t>, </a:t>
            </a:r>
            <a:r>
              <a:rPr lang="en-US" dirty="0" err="1"/>
              <a:t>đơn</a:t>
            </a:r>
            <a:r>
              <a:rPr lang="en-US" dirty="0"/>
              <a:t> </a:t>
            </a:r>
            <a:r>
              <a:rPr lang="en-US" dirty="0" err="1"/>
              <a:t>vị</a:t>
            </a:r>
            <a:r>
              <a:rPr lang="en-US" dirty="0"/>
              <a:t> </a:t>
            </a:r>
            <a:r>
              <a:rPr lang="en-US" dirty="0" err="1"/>
              <a:t>sự</a:t>
            </a:r>
            <a:r>
              <a:rPr lang="en-US" dirty="0"/>
              <a:t> </a:t>
            </a:r>
            <a:r>
              <a:rPr lang="en-US" dirty="0" err="1"/>
              <a:t>nghiệp</a:t>
            </a:r>
            <a:r>
              <a:rPr lang="en-US" dirty="0"/>
              <a:t> </a:t>
            </a:r>
            <a:r>
              <a:rPr lang="en-US" dirty="0" err="1"/>
              <a:t>công</a:t>
            </a:r>
            <a:r>
              <a:rPr lang="en-US" dirty="0"/>
              <a:t> </a:t>
            </a:r>
            <a:r>
              <a:rPr lang="en-US" dirty="0" err="1"/>
              <a:t>lập</a:t>
            </a:r>
            <a:r>
              <a:rPr lang="en-US" dirty="0"/>
              <a:t>, </a:t>
            </a:r>
            <a:r>
              <a:rPr lang="en-US" dirty="0" err="1"/>
              <a:t>các</a:t>
            </a:r>
            <a:r>
              <a:rPr lang="en-US" dirty="0"/>
              <a:t> </a:t>
            </a:r>
            <a:r>
              <a:rPr lang="en-US" dirty="0" err="1"/>
              <a:t>tổ</a:t>
            </a:r>
            <a:r>
              <a:rPr lang="en-US" dirty="0"/>
              <a:t> </a:t>
            </a:r>
            <a:r>
              <a:rPr lang="en-US" dirty="0" err="1"/>
              <a:t>chức</a:t>
            </a:r>
            <a:r>
              <a:rPr lang="en-US" dirty="0"/>
              <a:t> </a:t>
            </a:r>
            <a:r>
              <a:rPr lang="en-US" dirty="0" err="1"/>
              <a:t>chính</a:t>
            </a:r>
            <a:r>
              <a:rPr lang="en-US" dirty="0"/>
              <a:t> </a:t>
            </a:r>
            <a:r>
              <a:rPr lang="en-US" dirty="0" err="1"/>
              <a:t>trị</a:t>
            </a:r>
            <a:r>
              <a:rPr lang="en-US" dirty="0"/>
              <a:t> - </a:t>
            </a:r>
            <a:r>
              <a:rPr lang="en-US" dirty="0" err="1"/>
              <a:t>xã</a:t>
            </a:r>
            <a:r>
              <a:rPr lang="en-US" dirty="0"/>
              <a:t> </a:t>
            </a:r>
            <a:r>
              <a:rPr lang="en-US" dirty="0" err="1"/>
              <a:t>hội</a:t>
            </a:r>
            <a:r>
              <a:rPr lang="en-US" dirty="0"/>
              <a:t>, </a:t>
            </a:r>
            <a:r>
              <a:rPr lang="en-US" dirty="0" err="1"/>
              <a:t>các</a:t>
            </a:r>
            <a:r>
              <a:rPr lang="en-US" dirty="0"/>
              <a:t> </a:t>
            </a:r>
            <a:r>
              <a:rPr lang="en-US" dirty="0" err="1"/>
              <a:t>tổ</a:t>
            </a:r>
            <a:r>
              <a:rPr lang="en-US" dirty="0"/>
              <a:t> </a:t>
            </a:r>
            <a:r>
              <a:rPr lang="en-US" dirty="0" err="1"/>
              <a:t>chức</a:t>
            </a:r>
            <a:r>
              <a:rPr lang="en-US" dirty="0"/>
              <a:t> </a:t>
            </a:r>
            <a:r>
              <a:rPr lang="en-US" dirty="0" err="1"/>
              <a:t>hội</a:t>
            </a:r>
            <a:r>
              <a:rPr lang="en-US" dirty="0"/>
              <a:t> </a:t>
            </a:r>
            <a:r>
              <a:rPr lang="en-US" dirty="0" err="1"/>
              <a:t>sử</a:t>
            </a:r>
            <a:r>
              <a:rPr lang="en-US" dirty="0"/>
              <a:t> </a:t>
            </a:r>
            <a:r>
              <a:rPr lang="en-US" dirty="0" err="1"/>
              <a:t>dụng</a:t>
            </a:r>
            <a:r>
              <a:rPr lang="en-US" dirty="0"/>
              <a:t> </a:t>
            </a:r>
            <a:r>
              <a:rPr lang="en-US" dirty="0" err="1"/>
              <a:t>kinh</a:t>
            </a:r>
            <a:r>
              <a:rPr lang="en-US" dirty="0"/>
              <a:t> </a:t>
            </a:r>
            <a:r>
              <a:rPr lang="en-US" dirty="0" err="1"/>
              <a:t>phí</a:t>
            </a:r>
            <a:r>
              <a:rPr lang="en-US" dirty="0"/>
              <a:t> do </a:t>
            </a:r>
            <a:r>
              <a:rPr lang="en-US" dirty="0" err="1"/>
              <a:t>ngân</a:t>
            </a:r>
            <a:r>
              <a:rPr lang="en-US" dirty="0"/>
              <a:t> </a:t>
            </a:r>
            <a:r>
              <a:rPr lang="en-US" dirty="0" err="1"/>
              <a:t>sách</a:t>
            </a:r>
            <a:r>
              <a:rPr lang="en-US" dirty="0"/>
              <a:t> </a:t>
            </a:r>
            <a:r>
              <a:rPr lang="en-US" dirty="0" err="1"/>
              <a:t>nhà</a:t>
            </a:r>
            <a:r>
              <a:rPr lang="en-US" dirty="0"/>
              <a:t> </a:t>
            </a:r>
            <a:r>
              <a:rPr lang="en-US" dirty="0" err="1"/>
              <a:t>nước</a:t>
            </a:r>
            <a:r>
              <a:rPr lang="en-US" dirty="0"/>
              <a:t> </a:t>
            </a:r>
            <a:r>
              <a:rPr lang="en-US" dirty="0" err="1"/>
              <a:t>hỗ</a:t>
            </a:r>
            <a:r>
              <a:rPr lang="en-US" dirty="0"/>
              <a:t> </a:t>
            </a:r>
            <a:r>
              <a:rPr lang="en-US" dirty="0" err="1"/>
              <a:t>trợ</a:t>
            </a:r>
            <a:r>
              <a:rPr lang="en-US" dirty="0"/>
              <a:t> </a:t>
            </a:r>
            <a:r>
              <a:rPr lang="en-US" dirty="0" err="1"/>
              <a:t>trên</a:t>
            </a:r>
            <a:r>
              <a:rPr lang="en-US" dirty="0"/>
              <a:t> </a:t>
            </a:r>
            <a:r>
              <a:rPr lang="en-US" dirty="0" err="1"/>
              <a:t>địa</a:t>
            </a:r>
            <a:r>
              <a:rPr lang="en-US" dirty="0"/>
              <a:t> </a:t>
            </a:r>
            <a:r>
              <a:rPr lang="en-US" dirty="0" err="1"/>
              <a:t>bàn</a:t>
            </a:r>
            <a:r>
              <a:rPr lang="en-US" dirty="0"/>
              <a:t> </a:t>
            </a:r>
            <a:r>
              <a:rPr lang="en-US" dirty="0" err="1"/>
              <a:t>tỉnh</a:t>
            </a:r>
            <a:r>
              <a:rPr lang="en-US" dirty="0"/>
              <a:t> Long An.</a:t>
            </a:r>
          </a:p>
          <a:p>
            <a:pPr algn="just"/>
            <a:endParaRPr lang="en-US" dirty="0">
              <a:solidFill>
                <a:srgbClr val="310EE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05164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500" fill="hold"/>
                                        <p:tgtEl>
                                          <p:spTgt spid="2">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2">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2">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6"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vi-VN" dirty="0" smtClean="0"/>
              <a:t>MỐC THỜI GIAN</a:t>
            </a:r>
            <a:endParaRPr lang="en-US" dirty="0"/>
          </a:p>
        </p:txBody>
      </p:sp>
      <p:sp>
        <p:nvSpPr>
          <p:cNvPr id="9" name="Subtitle 8"/>
          <p:cNvSpPr>
            <a:spLocks noGrp="1"/>
          </p:cNvSpPr>
          <p:nvPr>
            <p:ph type="subTitle" idx="7"/>
          </p:nvPr>
        </p:nvSpPr>
        <p:spPr>
          <a:xfrm>
            <a:off x="587229" y="1825209"/>
            <a:ext cx="2727471" cy="1029300"/>
          </a:xfrm>
        </p:spPr>
        <p:txBody>
          <a:bodyPr/>
          <a:lstStyle/>
          <a:p>
            <a:pPr algn="ctr"/>
            <a:r>
              <a:rPr lang="vi-VN" b="1" dirty="0" smtClean="0">
                <a:latin typeface="Times New Roman" panose="02020603050405020304" pitchFamily="18" charset="0"/>
                <a:ea typeface="Arial Unicode MS" panose="020B0604020202020204" pitchFamily="34" charset="-128"/>
              </a:rPr>
              <a:t>Cuối t</a:t>
            </a:r>
            <a:r>
              <a:rPr lang="en-US" b="1" dirty="0" err="1" smtClean="0">
                <a:latin typeface="Times New Roman" panose="02020603050405020304" pitchFamily="18" charset="0"/>
                <a:ea typeface="Arial Unicode MS" panose="020B0604020202020204" pitchFamily="34" charset="-128"/>
              </a:rPr>
              <a:t>háng</a:t>
            </a:r>
            <a:r>
              <a:rPr lang="en-US" b="1" dirty="0" smtClean="0">
                <a:latin typeface="Times New Roman" panose="02020603050405020304" pitchFamily="18" charset="0"/>
                <a:ea typeface="Arial Unicode MS" panose="020B0604020202020204" pitchFamily="34" charset="-128"/>
              </a:rPr>
              <a:t> 3/2024</a:t>
            </a:r>
            <a:endParaRPr lang="vi-VN" b="1" dirty="0" smtClean="0">
              <a:latin typeface="Times New Roman" panose="02020603050405020304" pitchFamily="18" charset="0"/>
              <a:ea typeface="Arial Unicode MS" panose="020B0604020202020204" pitchFamily="34" charset="-128"/>
            </a:endParaRPr>
          </a:p>
          <a:p>
            <a:pPr algn="ctr"/>
            <a:r>
              <a:rPr lang="vi-VN" b="1" dirty="0" smtClean="0">
                <a:latin typeface="Times New Roman" panose="02020603050405020304" pitchFamily="18" charset="0"/>
                <a:ea typeface="Arial Unicode MS" panose="020B0604020202020204" pitchFamily="34" charset="-128"/>
              </a:rPr>
              <a:t>Hoàn thành việc</a:t>
            </a:r>
          </a:p>
          <a:p>
            <a:pPr algn="ctr"/>
            <a:r>
              <a:rPr lang="vi-VN" b="1" dirty="0" smtClean="0">
                <a:latin typeface="Times New Roman" panose="02020603050405020304" pitchFamily="18" charset="0"/>
                <a:ea typeface="Arial Unicode MS" panose="020B0604020202020204" pitchFamily="34" charset="-128"/>
              </a:rPr>
              <a:t>lựa chọn SGK của </a:t>
            </a:r>
            <a:r>
              <a:rPr lang="vi-VN" b="1" smtClean="0">
                <a:latin typeface="Times New Roman" panose="02020603050405020304" pitchFamily="18" charset="0"/>
                <a:ea typeface="Arial Unicode MS" panose="020B0604020202020204" pitchFamily="34" charset="-128"/>
              </a:rPr>
              <a:t>cơ </a:t>
            </a:r>
            <a:r>
              <a:rPr lang="vi-VN" b="1" smtClean="0">
                <a:latin typeface="Times New Roman" panose="02020603050405020304" pitchFamily="18" charset="0"/>
                <a:ea typeface="Arial Unicode MS" panose="020B0604020202020204" pitchFamily="34" charset="-128"/>
              </a:rPr>
              <a:t>sở</a:t>
            </a:r>
            <a:endParaRPr lang="en-US" b="1" dirty="0" smtClean="0">
              <a:latin typeface="Times New Roman" panose="02020603050405020304" pitchFamily="18" charset="0"/>
              <a:ea typeface="Arial Unicode MS" panose="020B0604020202020204" pitchFamily="34" charset="-128"/>
            </a:endParaRPr>
          </a:p>
        </p:txBody>
      </p:sp>
      <p:sp>
        <p:nvSpPr>
          <p:cNvPr id="10" name="Subtitle 9"/>
          <p:cNvSpPr>
            <a:spLocks noGrp="1"/>
          </p:cNvSpPr>
          <p:nvPr>
            <p:ph type="subTitle" idx="8"/>
          </p:nvPr>
        </p:nvSpPr>
        <p:spPr>
          <a:xfrm>
            <a:off x="3204594" y="1825209"/>
            <a:ext cx="3020037" cy="1029300"/>
          </a:xfrm>
        </p:spPr>
        <p:txBody>
          <a:bodyPr/>
          <a:lstStyle/>
          <a:p>
            <a:r>
              <a:rPr lang="vi-VN" b="1" dirty="0" smtClean="0">
                <a:latin typeface="Times New Roman" panose="02020603050405020304" pitchFamily="18" charset="0"/>
                <a:ea typeface="Arial Unicode MS" panose="020B0604020202020204" pitchFamily="34" charset="-128"/>
              </a:rPr>
              <a:t>10-15/4/2024</a:t>
            </a:r>
            <a:r>
              <a:rPr lang="vi-VN" dirty="0" smtClean="0">
                <a:latin typeface="Times New Roman" panose="02020603050405020304" pitchFamily="18" charset="0"/>
                <a:ea typeface="Arial Unicode MS" panose="020B0604020202020204" pitchFamily="34" charset="-128"/>
              </a:rPr>
              <a:t>, </a:t>
            </a:r>
            <a:r>
              <a:rPr lang="vi-VN" dirty="0" smtClean="0">
                <a:latin typeface="Times New Roman" panose="02020603050405020304" pitchFamily="18" charset="0"/>
                <a:ea typeface="Arial Unicode MS" panose="020B0604020202020204" pitchFamily="34" charset="-128"/>
                <a:cs typeface="Times New Roman" panose="02020603050405020304" pitchFamily="18" charset="0"/>
              </a:rPr>
              <a:t>Phòng </a:t>
            </a:r>
            <a:r>
              <a:rPr lang="vi-VN" dirty="0">
                <a:latin typeface="Times New Roman" panose="02020603050405020304" pitchFamily="18" charset="0"/>
                <a:ea typeface="Arial Unicode MS" panose="020B0604020202020204" pitchFamily="34" charset="-128"/>
                <a:cs typeface="Times New Roman" panose="02020603050405020304" pitchFamily="18" charset="0"/>
              </a:rPr>
              <a:t>GD&amp;ĐT, các trường THPT gửi hồ sơ đề nghị phê duyệt SGK về Sở GD&amp;ĐT.</a:t>
            </a:r>
            <a:endParaRPr lang="en-US" dirty="0"/>
          </a:p>
        </p:txBody>
      </p:sp>
      <p:sp>
        <p:nvSpPr>
          <p:cNvPr id="18" name="Subtitle 17"/>
          <p:cNvSpPr>
            <a:spLocks noGrp="1"/>
          </p:cNvSpPr>
          <p:nvPr>
            <p:ph type="subTitle" idx="19"/>
          </p:nvPr>
        </p:nvSpPr>
        <p:spPr>
          <a:xfrm>
            <a:off x="6065240" y="1825209"/>
            <a:ext cx="2600588" cy="1029300"/>
          </a:xfrm>
        </p:spPr>
        <p:txBody>
          <a:bodyPr/>
          <a:lstStyle/>
          <a:p>
            <a:pPr algn="ctr"/>
            <a:r>
              <a:rPr lang="vi-VN" b="1" dirty="0" smtClean="0"/>
              <a:t>20-25/4/2024</a:t>
            </a:r>
            <a:r>
              <a:rPr lang="vi-VN" dirty="0" smtClean="0"/>
              <a:t>, </a:t>
            </a:r>
          </a:p>
          <a:p>
            <a:pPr algn="ctr"/>
            <a:r>
              <a:rPr lang="vi-VN" dirty="0" smtClean="0"/>
              <a:t>Sở GDDT tham mưu UBND tỉnh phê duyệt danh mục SGK</a:t>
            </a:r>
            <a:endParaRPr lang="en-US" dirty="0"/>
          </a:p>
        </p:txBody>
      </p:sp>
    </p:spTree>
    <p:extLst>
      <p:ext uri="{BB962C8B-B14F-4D97-AF65-F5344CB8AC3E}">
        <p14:creationId xmlns:p14="http://schemas.microsoft.com/office/powerpoint/2010/main" val="38053944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2089"/>
        <p:cNvGrpSpPr/>
        <p:nvPr/>
      </p:nvGrpSpPr>
      <p:grpSpPr>
        <a:xfrm>
          <a:off x="0" y="0"/>
          <a:ext cx="0" cy="0"/>
          <a:chOff x="0" y="0"/>
          <a:chExt cx="0" cy="0"/>
        </a:xfrm>
      </p:grpSpPr>
      <p:sp>
        <p:nvSpPr>
          <p:cNvPr id="2090" name="Google Shape;2090;p92"/>
          <p:cNvSpPr txBox="1">
            <a:spLocks noGrp="1"/>
          </p:cNvSpPr>
          <p:nvPr>
            <p:ph type="title"/>
          </p:nvPr>
        </p:nvSpPr>
        <p:spPr>
          <a:xfrm>
            <a:off x="2019300" y="2417629"/>
            <a:ext cx="5105400" cy="1213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vi-VN" dirty="0">
                <a:solidFill>
                  <a:schemeClr val="accent2"/>
                </a:solidFill>
              </a:rPr>
              <a:t>Nguyên tắc lựa chọn SGK</a:t>
            </a:r>
            <a:r>
              <a:rPr lang="en" dirty="0">
                <a:solidFill>
                  <a:schemeClr val="accent2"/>
                </a:solidFill>
              </a:rPr>
              <a:t> </a:t>
            </a:r>
            <a:endParaRPr dirty="0">
              <a:solidFill>
                <a:schemeClr val="accent2"/>
              </a:solidFill>
            </a:endParaRPr>
          </a:p>
        </p:txBody>
      </p:sp>
      <p:sp>
        <p:nvSpPr>
          <p:cNvPr id="2091" name="Google Shape;2091;p92"/>
          <p:cNvSpPr txBox="1">
            <a:spLocks noGrp="1"/>
          </p:cNvSpPr>
          <p:nvPr>
            <p:ph type="title" idx="2"/>
          </p:nvPr>
        </p:nvSpPr>
        <p:spPr>
          <a:xfrm>
            <a:off x="2019300" y="1371604"/>
            <a:ext cx="5105400" cy="1213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01</a:t>
            </a:r>
            <a:endParaRPr dirty="0"/>
          </a:p>
        </p:txBody>
      </p:sp>
      <p:sp>
        <p:nvSpPr>
          <p:cNvPr id="2092" name="Google Shape;2092;p92"/>
          <p:cNvSpPr/>
          <p:nvPr/>
        </p:nvSpPr>
        <p:spPr>
          <a:xfrm>
            <a:off x="3881688" y="3895829"/>
            <a:ext cx="1380619" cy="52850"/>
          </a:xfrm>
          <a:custGeom>
            <a:avLst/>
            <a:gdLst/>
            <a:ahLst/>
            <a:cxnLst/>
            <a:rect l="l" t="t" r="r" b="b"/>
            <a:pathLst>
              <a:path w="17505" h="670" extrusionOk="0">
                <a:moveTo>
                  <a:pt x="0" y="0"/>
                </a:moveTo>
                <a:lnTo>
                  <a:pt x="0" y="669"/>
                </a:lnTo>
                <a:lnTo>
                  <a:pt x="17505" y="669"/>
                </a:lnTo>
                <a:lnTo>
                  <a:pt x="1750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091"/>
                                        </p:tgtEl>
                                        <p:attrNameLst>
                                          <p:attrName>style.visibility</p:attrName>
                                        </p:attrNameLst>
                                      </p:cBhvr>
                                      <p:to>
                                        <p:strVal val="visible"/>
                                      </p:to>
                                    </p:set>
                                    <p:animEffect transition="in" filter="fade">
                                      <p:cBhvr>
                                        <p:cTn id="7" dur="1000"/>
                                        <p:tgtEl>
                                          <p:spTgt spid="2091"/>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2090"/>
                                        </p:tgtEl>
                                        <p:attrNameLst>
                                          <p:attrName>style.visibility</p:attrName>
                                        </p:attrNameLst>
                                      </p:cBhvr>
                                      <p:to>
                                        <p:strVal val="visible"/>
                                      </p:to>
                                    </p:set>
                                    <p:animEffect transition="in" filter="fade">
                                      <p:cBhvr>
                                        <p:cTn id="11" dur="1000"/>
                                        <p:tgtEl>
                                          <p:spTgt spid="20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03"/>
        <p:cNvGrpSpPr/>
        <p:nvPr/>
      </p:nvGrpSpPr>
      <p:grpSpPr>
        <a:xfrm>
          <a:off x="0" y="0"/>
          <a:ext cx="0" cy="0"/>
          <a:chOff x="0" y="0"/>
          <a:chExt cx="0" cy="0"/>
        </a:xfrm>
      </p:grpSpPr>
      <p:sp>
        <p:nvSpPr>
          <p:cNvPr id="1542" name="Google Shape;1542;p70"/>
          <p:cNvSpPr/>
          <p:nvPr/>
        </p:nvSpPr>
        <p:spPr>
          <a:xfrm>
            <a:off x="-419100" y="416338"/>
            <a:ext cx="2264661" cy="1997587"/>
          </a:xfrm>
          <a:custGeom>
            <a:avLst/>
            <a:gdLst/>
            <a:ahLst/>
            <a:cxnLst/>
            <a:rect l="l" t="t" r="r" b="b"/>
            <a:pathLst>
              <a:path w="13679" h="12066" extrusionOk="0">
                <a:moveTo>
                  <a:pt x="7541" y="1"/>
                </a:moveTo>
                <a:cubicBezTo>
                  <a:pt x="7109" y="1"/>
                  <a:pt x="6648" y="24"/>
                  <a:pt x="6157" y="68"/>
                </a:cubicBezTo>
                <a:cubicBezTo>
                  <a:pt x="1981" y="443"/>
                  <a:pt x="28" y="3173"/>
                  <a:pt x="1" y="6385"/>
                </a:cubicBezTo>
                <a:cubicBezTo>
                  <a:pt x="598" y="10109"/>
                  <a:pt x="2003" y="12066"/>
                  <a:pt x="5300" y="12066"/>
                </a:cubicBezTo>
                <a:cubicBezTo>
                  <a:pt x="5700" y="12066"/>
                  <a:pt x="6128" y="12037"/>
                  <a:pt x="6585" y="11979"/>
                </a:cubicBezTo>
                <a:cubicBezTo>
                  <a:pt x="10680" y="11470"/>
                  <a:pt x="13678" y="9516"/>
                  <a:pt x="12822" y="4297"/>
                </a:cubicBezTo>
                <a:cubicBezTo>
                  <a:pt x="12326" y="1256"/>
                  <a:pt x="10731" y="1"/>
                  <a:pt x="754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3" name="Google Shape;1543;p70"/>
          <p:cNvSpPr/>
          <p:nvPr/>
        </p:nvSpPr>
        <p:spPr>
          <a:xfrm rot="4132171">
            <a:off x="6908594" y="2764384"/>
            <a:ext cx="3403944" cy="3389830"/>
          </a:xfrm>
          <a:custGeom>
            <a:avLst/>
            <a:gdLst/>
            <a:ahLst/>
            <a:cxnLst/>
            <a:rect l="l" t="t" r="r" b="b"/>
            <a:pathLst>
              <a:path w="48235" h="48035" extrusionOk="0">
                <a:moveTo>
                  <a:pt x="3770" y="17379"/>
                </a:moveTo>
                <a:cubicBezTo>
                  <a:pt x="7573" y="20948"/>
                  <a:pt x="10108" y="20948"/>
                  <a:pt x="20515" y="21349"/>
                </a:cubicBezTo>
                <a:cubicBezTo>
                  <a:pt x="30956" y="21782"/>
                  <a:pt x="19314" y="35525"/>
                  <a:pt x="27520" y="41797"/>
                </a:cubicBezTo>
                <a:cubicBezTo>
                  <a:pt x="35726" y="48034"/>
                  <a:pt x="48235" y="37827"/>
                  <a:pt x="48235" y="26986"/>
                </a:cubicBezTo>
                <a:cubicBezTo>
                  <a:pt x="48235" y="16145"/>
                  <a:pt x="35026" y="0"/>
                  <a:pt x="18080" y="867"/>
                </a:cubicBezTo>
                <a:cubicBezTo>
                  <a:pt x="1135" y="1768"/>
                  <a:pt x="1" y="13843"/>
                  <a:pt x="3770" y="17379"/>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aphicFrame>
        <p:nvGraphicFramePr>
          <p:cNvPr id="2" name="Diagram 1">
            <a:extLst>
              <a:ext uri="{FF2B5EF4-FFF2-40B4-BE49-F238E27FC236}">
                <a16:creationId xmlns:a16="http://schemas.microsoft.com/office/drawing/2014/main" xmlns="" id="{8A66333F-F99F-D35E-9114-C75BB1B4DC00}"/>
              </a:ext>
            </a:extLst>
          </p:cNvPr>
          <p:cNvGraphicFramePr/>
          <p:nvPr>
            <p:extLst>
              <p:ext uri="{D42A27DB-BD31-4B8C-83A1-F6EECF244321}">
                <p14:modId xmlns:p14="http://schemas.microsoft.com/office/powerpoint/2010/main" val="1191467709"/>
              </p:ext>
            </p:extLst>
          </p:nvPr>
        </p:nvGraphicFramePr>
        <p:xfrm>
          <a:off x="0" y="539750"/>
          <a:ext cx="9143999" cy="45272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 name="Google Shape;2090;p92">
            <a:extLst>
              <a:ext uri="{FF2B5EF4-FFF2-40B4-BE49-F238E27FC236}">
                <a16:creationId xmlns:a16="http://schemas.microsoft.com/office/drawing/2014/main" xmlns="" id="{868C2EB0-7DA8-F93A-DA60-D23D470E8621}"/>
              </a:ext>
            </a:extLst>
          </p:cNvPr>
          <p:cNvSpPr txBox="1">
            <a:spLocks noGrp="1"/>
          </p:cNvSpPr>
          <p:nvPr>
            <p:ph type="title"/>
          </p:nvPr>
        </p:nvSpPr>
        <p:spPr>
          <a:xfrm>
            <a:off x="2019300" y="-4116"/>
            <a:ext cx="5105400" cy="1213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vi-VN" dirty="0">
                <a:solidFill>
                  <a:schemeClr val="accent2"/>
                </a:solidFill>
              </a:rPr>
              <a:t>Nguyên tắc lựa chọn SGK</a:t>
            </a:r>
            <a:r>
              <a:rPr lang="en" dirty="0">
                <a:solidFill>
                  <a:schemeClr val="accent2"/>
                </a:solidFill>
              </a:rPr>
              <a:t> </a:t>
            </a:r>
            <a:endParaRPr dirty="0">
              <a:solidFill>
                <a:schemeClr val="accent2"/>
              </a:solidFill>
            </a:endParaRPr>
          </a:p>
        </p:txBody>
      </p:sp>
    </p:spTree>
    <p:extLst>
      <p:ext uri="{BB962C8B-B14F-4D97-AF65-F5344CB8AC3E}">
        <p14:creationId xmlns:p14="http://schemas.microsoft.com/office/powerpoint/2010/main" val="3449100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10" presetClass="entr" presetSubtype="0" fill="hold" nodeType="after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123">
          <a:extLst>
            <a:ext uri="{FF2B5EF4-FFF2-40B4-BE49-F238E27FC236}">
              <a16:creationId xmlns:a16="http://schemas.microsoft.com/office/drawing/2014/main" xmlns="" id="{87C12B01-03A7-E3C2-B243-63F0BD4D7379}"/>
            </a:ext>
          </a:extLst>
        </p:cNvPr>
        <p:cNvGrpSpPr/>
        <p:nvPr/>
      </p:nvGrpSpPr>
      <p:grpSpPr>
        <a:xfrm>
          <a:off x="0" y="0"/>
          <a:ext cx="0" cy="0"/>
          <a:chOff x="0" y="0"/>
          <a:chExt cx="0" cy="0"/>
        </a:xfrm>
      </p:grpSpPr>
      <p:sp>
        <p:nvSpPr>
          <p:cNvPr id="2124" name="Google Shape;2124;p99">
            <a:extLst>
              <a:ext uri="{FF2B5EF4-FFF2-40B4-BE49-F238E27FC236}">
                <a16:creationId xmlns:a16="http://schemas.microsoft.com/office/drawing/2014/main" xmlns="" id="{043066C8-596A-F03D-B7B8-A5DC7D780254}"/>
              </a:ext>
            </a:extLst>
          </p:cNvPr>
          <p:cNvSpPr txBox="1">
            <a:spLocks noGrp="1"/>
          </p:cNvSpPr>
          <p:nvPr>
            <p:ph type="title"/>
          </p:nvPr>
        </p:nvSpPr>
        <p:spPr>
          <a:xfrm>
            <a:off x="2019300" y="1960425"/>
            <a:ext cx="5105400" cy="1213800"/>
          </a:xfrm>
          <a:prstGeom prst="rect">
            <a:avLst/>
          </a:prstGeom>
        </p:spPr>
        <p:txBody>
          <a:bodyPr spcFirstLastPara="1" wrap="square" lIns="91425" tIns="91425" rIns="91425" bIns="91425" anchor="ctr" anchorCtr="0">
            <a:noAutofit/>
          </a:bodyPr>
          <a:lstStyle/>
          <a:p>
            <a:pPr lvl="0"/>
            <a:r>
              <a:rPr lang="vi-VN" dirty="0"/>
              <a:t>Tiêu chọn </a:t>
            </a:r>
            <a:r>
              <a:rPr lang="en-US" dirty="0"/>
              <a:t>SGK</a:t>
            </a:r>
            <a:endParaRPr dirty="0"/>
          </a:p>
        </p:txBody>
      </p:sp>
      <p:sp>
        <p:nvSpPr>
          <p:cNvPr id="2125" name="Google Shape;2125;p99">
            <a:extLst>
              <a:ext uri="{FF2B5EF4-FFF2-40B4-BE49-F238E27FC236}">
                <a16:creationId xmlns:a16="http://schemas.microsoft.com/office/drawing/2014/main" xmlns="" id="{00522CE1-79AE-FEBC-DA9B-604C58198C8E}"/>
              </a:ext>
            </a:extLst>
          </p:cNvPr>
          <p:cNvSpPr txBox="1">
            <a:spLocks noGrp="1"/>
          </p:cNvSpPr>
          <p:nvPr>
            <p:ph type="title" idx="2"/>
          </p:nvPr>
        </p:nvSpPr>
        <p:spPr>
          <a:xfrm>
            <a:off x="2019300" y="914400"/>
            <a:ext cx="5105400" cy="1213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02</a:t>
            </a:r>
            <a:endParaRPr dirty="0"/>
          </a:p>
        </p:txBody>
      </p:sp>
      <p:sp>
        <p:nvSpPr>
          <p:cNvPr id="2126" name="Google Shape;2126;p99">
            <a:extLst>
              <a:ext uri="{FF2B5EF4-FFF2-40B4-BE49-F238E27FC236}">
                <a16:creationId xmlns:a16="http://schemas.microsoft.com/office/drawing/2014/main" xmlns="" id="{41D515F7-719E-238C-649F-1787FA9F17C9}"/>
              </a:ext>
            </a:extLst>
          </p:cNvPr>
          <p:cNvSpPr/>
          <p:nvPr/>
        </p:nvSpPr>
        <p:spPr>
          <a:xfrm>
            <a:off x="3881688" y="3438625"/>
            <a:ext cx="1380619" cy="52850"/>
          </a:xfrm>
          <a:custGeom>
            <a:avLst/>
            <a:gdLst/>
            <a:ahLst/>
            <a:cxnLst/>
            <a:rect l="l" t="t" r="r" b="b"/>
            <a:pathLst>
              <a:path w="17505" h="670" extrusionOk="0">
                <a:moveTo>
                  <a:pt x="0" y="0"/>
                </a:moveTo>
                <a:lnTo>
                  <a:pt x="0" y="669"/>
                </a:lnTo>
                <a:lnTo>
                  <a:pt x="17505" y="669"/>
                </a:lnTo>
                <a:lnTo>
                  <a:pt x="1750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77300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125"/>
                                        </p:tgtEl>
                                        <p:attrNameLst>
                                          <p:attrName>style.visibility</p:attrName>
                                        </p:attrNameLst>
                                      </p:cBhvr>
                                      <p:to>
                                        <p:strVal val="visible"/>
                                      </p:to>
                                    </p:set>
                                    <p:animEffect transition="in" filter="fade">
                                      <p:cBhvr>
                                        <p:cTn id="7" dur="1000"/>
                                        <p:tgtEl>
                                          <p:spTgt spid="2125"/>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2124"/>
                                        </p:tgtEl>
                                        <p:attrNameLst>
                                          <p:attrName>style.visibility</p:attrName>
                                        </p:attrNameLst>
                                      </p:cBhvr>
                                      <p:to>
                                        <p:strVal val="visible"/>
                                      </p:to>
                                    </p:set>
                                    <p:animEffect transition="in" filter="fade">
                                      <p:cBhvr>
                                        <p:cTn id="11" dur="1000"/>
                                        <p:tgtEl>
                                          <p:spTgt spid="21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31"/>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xmlns="" id="{4E220D24-F98D-09D6-E40E-999D1BE3214A}"/>
              </a:ext>
            </a:extLst>
          </p:cNvPr>
          <p:cNvGraphicFramePr/>
          <p:nvPr>
            <p:extLst>
              <p:ext uri="{D42A27DB-BD31-4B8C-83A1-F6EECF244321}">
                <p14:modId xmlns:p14="http://schemas.microsoft.com/office/powerpoint/2010/main" val="2638020585"/>
              </p:ext>
            </p:extLst>
          </p:nvPr>
        </p:nvGraphicFramePr>
        <p:xfrm>
          <a:off x="0" y="891543"/>
          <a:ext cx="9058275" cy="37932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2">
            <a:extLst>
              <a:ext uri="{FF2B5EF4-FFF2-40B4-BE49-F238E27FC236}">
                <a16:creationId xmlns:a16="http://schemas.microsoft.com/office/drawing/2014/main" xmlns="" id="{FFEC6B8B-C829-E2DA-8FB8-43175A0648EE}"/>
              </a:ext>
            </a:extLst>
          </p:cNvPr>
          <p:cNvSpPr>
            <a:spLocks noGrp="1"/>
          </p:cNvSpPr>
          <p:nvPr>
            <p:ph type="title"/>
          </p:nvPr>
        </p:nvSpPr>
        <p:spPr>
          <a:xfrm>
            <a:off x="713250" y="194410"/>
            <a:ext cx="7717500" cy="541500"/>
          </a:xfrm>
        </p:spPr>
        <p:txBody>
          <a:bodyPr/>
          <a:lstStyle/>
          <a:p>
            <a:r>
              <a:rPr lang="vi-VN" dirty="0"/>
              <a:t>Tiêu chí lựa chọn SGK</a:t>
            </a:r>
            <a:endParaRPr lang="en-US" dirty="0"/>
          </a:p>
        </p:txBody>
      </p:sp>
    </p:spTree>
    <p:extLst>
      <p:ext uri="{BB962C8B-B14F-4D97-AF65-F5344CB8AC3E}">
        <p14:creationId xmlns:p14="http://schemas.microsoft.com/office/powerpoint/2010/main" val="1643404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594">
          <a:extLst>
            <a:ext uri="{FF2B5EF4-FFF2-40B4-BE49-F238E27FC236}">
              <a16:creationId xmlns:a16="http://schemas.microsoft.com/office/drawing/2014/main" xmlns="" id="{C41751FB-0E67-336C-9833-C34FA707219E}"/>
            </a:ext>
          </a:extLst>
        </p:cNvPr>
        <p:cNvGrpSpPr/>
        <p:nvPr/>
      </p:nvGrpSpPr>
      <p:grpSpPr>
        <a:xfrm>
          <a:off x="0" y="0"/>
          <a:ext cx="0" cy="0"/>
          <a:chOff x="0" y="0"/>
          <a:chExt cx="0" cy="0"/>
        </a:xfrm>
      </p:grpSpPr>
      <p:sp>
        <p:nvSpPr>
          <p:cNvPr id="2595" name="Google Shape;2595;p112">
            <a:extLst>
              <a:ext uri="{FF2B5EF4-FFF2-40B4-BE49-F238E27FC236}">
                <a16:creationId xmlns:a16="http://schemas.microsoft.com/office/drawing/2014/main" xmlns="" id="{03EEE578-6818-EACF-7C7F-C9CBB3F5A20E}"/>
              </a:ext>
            </a:extLst>
          </p:cNvPr>
          <p:cNvSpPr txBox="1">
            <a:spLocks noGrp="1"/>
          </p:cNvSpPr>
          <p:nvPr>
            <p:ph type="title"/>
          </p:nvPr>
        </p:nvSpPr>
        <p:spPr>
          <a:xfrm>
            <a:off x="1833564" y="2348794"/>
            <a:ext cx="5105400" cy="1213800"/>
          </a:xfrm>
          <a:prstGeom prst="rect">
            <a:avLst/>
          </a:prstGeom>
        </p:spPr>
        <p:txBody>
          <a:bodyPr spcFirstLastPara="1" wrap="square" lIns="91425" tIns="91425" rIns="91425" bIns="91425" anchor="ctr" anchorCtr="0">
            <a:noAutofit/>
          </a:bodyPr>
          <a:lstStyle/>
          <a:p>
            <a:pPr lvl="0"/>
            <a:r>
              <a:rPr lang="en-US" dirty="0" err="1"/>
              <a:t>Tổ</a:t>
            </a:r>
            <a:r>
              <a:rPr lang="en-US" dirty="0"/>
              <a:t> </a:t>
            </a:r>
            <a:r>
              <a:rPr lang="en-US" dirty="0" err="1"/>
              <a:t>chức</a:t>
            </a:r>
            <a:r>
              <a:rPr lang="en-US" dirty="0"/>
              <a:t> </a:t>
            </a:r>
            <a:r>
              <a:rPr lang="en-US" dirty="0" err="1"/>
              <a:t>và</a:t>
            </a:r>
            <a:r>
              <a:rPr lang="en-US" dirty="0"/>
              <a:t> </a:t>
            </a:r>
            <a:r>
              <a:rPr lang="en-US" dirty="0" err="1"/>
              <a:t>hoạt</a:t>
            </a:r>
            <a:r>
              <a:rPr lang="en-US" dirty="0"/>
              <a:t> </a:t>
            </a:r>
            <a:r>
              <a:rPr lang="en-US" dirty="0" err="1"/>
              <a:t>động</a:t>
            </a:r>
            <a:r>
              <a:rPr lang="en-US" dirty="0"/>
              <a:t> </a:t>
            </a:r>
            <a:r>
              <a:rPr lang="en-US" dirty="0" err="1"/>
              <a:t>của</a:t>
            </a:r>
            <a:r>
              <a:rPr lang="en-US" dirty="0"/>
              <a:t> </a:t>
            </a:r>
            <a:r>
              <a:rPr lang="en-US" dirty="0" err="1"/>
              <a:t>Hội</a:t>
            </a:r>
            <a:r>
              <a:rPr lang="en-US" dirty="0"/>
              <a:t> </a:t>
            </a:r>
            <a:r>
              <a:rPr lang="en-US" dirty="0" err="1"/>
              <a:t>đồng</a:t>
            </a:r>
            <a:r>
              <a:rPr lang="en-US" dirty="0"/>
              <a:t> </a:t>
            </a:r>
            <a:r>
              <a:rPr lang="en-US" dirty="0" err="1"/>
              <a:t>lựa</a:t>
            </a:r>
            <a:r>
              <a:rPr lang="en-US" dirty="0"/>
              <a:t> </a:t>
            </a:r>
            <a:r>
              <a:rPr lang="en-US" dirty="0" err="1"/>
              <a:t>chọn</a:t>
            </a:r>
            <a:r>
              <a:rPr lang="en-US" dirty="0"/>
              <a:t> SGK</a:t>
            </a:r>
            <a:endParaRPr dirty="0"/>
          </a:p>
        </p:txBody>
      </p:sp>
      <p:sp>
        <p:nvSpPr>
          <p:cNvPr id="2596" name="Google Shape;2596;p112">
            <a:extLst>
              <a:ext uri="{FF2B5EF4-FFF2-40B4-BE49-F238E27FC236}">
                <a16:creationId xmlns:a16="http://schemas.microsoft.com/office/drawing/2014/main" xmlns="" id="{2FBBAABC-341E-9318-8A24-DF861B827FAB}"/>
              </a:ext>
            </a:extLst>
          </p:cNvPr>
          <p:cNvSpPr txBox="1">
            <a:spLocks noGrp="1"/>
          </p:cNvSpPr>
          <p:nvPr>
            <p:ph type="title" idx="2"/>
          </p:nvPr>
        </p:nvSpPr>
        <p:spPr>
          <a:xfrm>
            <a:off x="1833564" y="102468"/>
            <a:ext cx="5105400" cy="1213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03</a:t>
            </a:r>
            <a:endParaRPr dirty="0"/>
          </a:p>
        </p:txBody>
      </p:sp>
    </p:spTree>
    <p:extLst>
      <p:ext uri="{BB962C8B-B14F-4D97-AF65-F5344CB8AC3E}">
        <p14:creationId xmlns:p14="http://schemas.microsoft.com/office/powerpoint/2010/main" val="2649945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596"/>
                                        </p:tgtEl>
                                        <p:attrNameLst>
                                          <p:attrName>style.visibility</p:attrName>
                                        </p:attrNameLst>
                                      </p:cBhvr>
                                      <p:to>
                                        <p:strVal val="visible"/>
                                      </p:to>
                                    </p:set>
                                    <p:animEffect transition="in" filter="fade">
                                      <p:cBhvr>
                                        <p:cTn id="7" dur="1000"/>
                                        <p:tgtEl>
                                          <p:spTgt spid="2596"/>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2595"/>
                                        </p:tgtEl>
                                        <p:attrNameLst>
                                          <p:attrName>style.visibility</p:attrName>
                                        </p:attrNameLst>
                                      </p:cBhvr>
                                      <p:to>
                                        <p:strVal val="visible"/>
                                      </p:to>
                                    </p:set>
                                    <p:animEffect transition="in" filter="fade">
                                      <p:cBhvr>
                                        <p:cTn id="11" dur="1000"/>
                                        <p:tgtEl>
                                          <p:spTgt spid="25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2056"/>
        <p:cNvGrpSpPr/>
        <p:nvPr/>
      </p:nvGrpSpPr>
      <p:grpSpPr>
        <a:xfrm>
          <a:off x="0" y="0"/>
          <a:ext cx="0" cy="0"/>
          <a:chOff x="0" y="0"/>
          <a:chExt cx="0" cy="0"/>
        </a:xfrm>
      </p:grpSpPr>
      <p:sp>
        <p:nvSpPr>
          <p:cNvPr id="2057" name="Google Shape;2057;p87"/>
          <p:cNvSpPr txBox="1">
            <a:spLocks noGrp="1"/>
          </p:cNvSpPr>
          <p:nvPr>
            <p:ph type="title"/>
          </p:nvPr>
        </p:nvSpPr>
        <p:spPr>
          <a:xfrm>
            <a:off x="1569450" y="1152050"/>
            <a:ext cx="6005100" cy="1516800"/>
          </a:xfrm>
          <a:prstGeom prst="rect">
            <a:avLst/>
          </a:prstGeom>
        </p:spPr>
        <p:txBody>
          <a:bodyPr spcFirstLastPara="1" wrap="square" lIns="91425" tIns="91425" rIns="91425" bIns="91425" anchor="b" anchorCtr="0">
            <a:noAutofit/>
          </a:bodyPr>
          <a:lstStyle/>
          <a:p>
            <a:pPr lvl="0"/>
            <a:r>
              <a:rPr lang="en-US" dirty="0" err="1"/>
              <a:t>Thực</a:t>
            </a:r>
            <a:r>
              <a:rPr lang="en-US" dirty="0"/>
              <a:t> </a:t>
            </a:r>
            <a:r>
              <a:rPr lang="en-US" dirty="0" err="1"/>
              <a:t>hiện</a:t>
            </a:r>
            <a:r>
              <a:rPr lang="en-US" dirty="0"/>
              <a:t> </a:t>
            </a:r>
            <a:r>
              <a:rPr lang="en-US" dirty="0" err="1"/>
              <a:t>theo</a:t>
            </a:r>
            <a:r>
              <a:rPr lang="en-US" dirty="0"/>
              <a:t> </a:t>
            </a:r>
            <a:r>
              <a:rPr lang="en-US" dirty="0" err="1"/>
              <a:t>Điều</a:t>
            </a:r>
            <a:r>
              <a:rPr lang="en-US" dirty="0"/>
              <a:t> 4, </a:t>
            </a:r>
            <a:r>
              <a:rPr lang="en-US" dirty="0" err="1"/>
              <a:t>Điều</a:t>
            </a:r>
            <a:r>
              <a:rPr lang="en-US" dirty="0"/>
              <a:t> 5 </a:t>
            </a:r>
            <a:r>
              <a:rPr lang="en-US" dirty="0" err="1"/>
              <a:t>và</a:t>
            </a:r>
            <a:r>
              <a:rPr lang="en-US" dirty="0"/>
              <a:t> </a:t>
            </a:r>
            <a:r>
              <a:rPr lang="en-US" dirty="0" err="1"/>
              <a:t>Điều</a:t>
            </a:r>
            <a:r>
              <a:rPr lang="en-US" dirty="0"/>
              <a:t> 6 </a:t>
            </a:r>
            <a:r>
              <a:rPr lang="en-US" dirty="0" err="1"/>
              <a:t>tại</a:t>
            </a:r>
            <a:r>
              <a:rPr lang="en-US" dirty="0"/>
              <a:t> Thông </a:t>
            </a:r>
            <a:r>
              <a:rPr lang="en-US" dirty="0" err="1"/>
              <a:t>tư</a:t>
            </a:r>
            <a:r>
              <a:rPr lang="en-US" dirty="0"/>
              <a:t> 27 </a:t>
            </a:r>
            <a:r>
              <a:rPr lang="en-US" dirty="0" err="1"/>
              <a:t>của</a:t>
            </a:r>
            <a:r>
              <a:rPr lang="en-US" dirty="0"/>
              <a:t> </a:t>
            </a:r>
            <a:r>
              <a:rPr lang="en-US" dirty="0" err="1"/>
              <a:t>Bộ</a:t>
            </a:r>
            <a:r>
              <a:rPr lang="en-US" dirty="0"/>
              <a:t> GD&amp;ĐT</a:t>
            </a:r>
            <a:endParaRPr dirty="0"/>
          </a:p>
        </p:txBody>
      </p:sp>
      <p:sp>
        <p:nvSpPr>
          <p:cNvPr id="2059" name="Google Shape;2059;p87"/>
          <p:cNvSpPr/>
          <p:nvPr/>
        </p:nvSpPr>
        <p:spPr>
          <a:xfrm>
            <a:off x="3881688" y="3991450"/>
            <a:ext cx="1380619" cy="52850"/>
          </a:xfrm>
          <a:custGeom>
            <a:avLst/>
            <a:gdLst/>
            <a:ahLst/>
            <a:cxnLst/>
            <a:rect l="l" t="t" r="r" b="b"/>
            <a:pathLst>
              <a:path w="17505" h="670" extrusionOk="0">
                <a:moveTo>
                  <a:pt x="0" y="0"/>
                </a:moveTo>
                <a:lnTo>
                  <a:pt x="0" y="669"/>
                </a:lnTo>
                <a:lnTo>
                  <a:pt x="17505" y="669"/>
                </a:lnTo>
                <a:lnTo>
                  <a:pt x="1750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057"/>
                                        </p:tgtEl>
                                        <p:attrNameLst>
                                          <p:attrName>style.visibility</p:attrName>
                                        </p:attrNameLst>
                                      </p:cBhvr>
                                      <p:to>
                                        <p:strVal val="visible"/>
                                      </p:to>
                                    </p:set>
                                    <p:animEffect transition="in" filter="fade">
                                      <p:cBhvr>
                                        <p:cTn id="7" dur="1000"/>
                                        <p:tgtEl>
                                          <p:spTgt spid="20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609">
          <a:extLst>
            <a:ext uri="{FF2B5EF4-FFF2-40B4-BE49-F238E27FC236}">
              <a16:creationId xmlns:a16="http://schemas.microsoft.com/office/drawing/2014/main" xmlns="" id="{2154F4FC-A8C7-8AE1-7EFA-43462EA66469}"/>
            </a:ext>
          </a:extLst>
        </p:cNvPr>
        <p:cNvGrpSpPr/>
        <p:nvPr/>
      </p:nvGrpSpPr>
      <p:grpSpPr>
        <a:xfrm>
          <a:off x="0" y="0"/>
          <a:ext cx="0" cy="0"/>
          <a:chOff x="0" y="0"/>
          <a:chExt cx="0" cy="0"/>
        </a:xfrm>
      </p:grpSpPr>
      <p:sp>
        <p:nvSpPr>
          <p:cNvPr id="2610" name="Google Shape;2610;p114">
            <a:extLst>
              <a:ext uri="{FF2B5EF4-FFF2-40B4-BE49-F238E27FC236}">
                <a16:creationId xmlns:a16="http://schemas.microsoft.com/office/drawing/2014/main" xmlns="" id="{105250CB-B358-5C3A-91CD-D9DCE1B9B413}"/>
              </a:ext>
            </a:extLst>
          </p:cNvPr>
          <p:cNvSpPr txBox="1">
            <a:spLocks noGrp="1"/>
          </p:cNvSpPr>
          <p:nvPr>
            <p:ph type="title"/>
          </p:nvPr>
        </p:nvSpPr>
        <p:spPr>
          <a:xfrm>
            <a:off x="713250" y="523025"/>
            <a:ext cx="7717500" cy="5415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vi-VN" dirty="0"/>
              <a:t>Lưu ý</a:t>
            </a:r>
            <a:endParaRPr dirty="0"/>
          </a:p>
        </p:txBody>
      </p:sp>
      <p:sp>
        <p:nvSpPr>
          <p:cNvPr id="2611" name="Google Shape;2611;p114">
            <a:extLst>
              <a:ext uri="{FF2B5EF4-FFF2-40B4-BE49-F238E27FC236}">
                <a16:creationId xmlns:a16="http://schemas.microsoft.com/office/drawing/2014/main" xmlns="" id="{E6D16D60-58E8-FF90-2B73-140CE08AF05F}"/>
              </a:ext>
            </a:extLst>
          </p:cNvPr>
          <p:cNvSpPr/>
          <p:nvPr/>
        </p:nvSpPr>
        <p:spPr>
          <a:xfrm>
            <a:off x="4874000" y="1416225"/>
            <a:ext cx="3120600" cy="3273300"/>
          </a:xfrm>
          <a:prstGeom prst="roundRect">
            <a:avLst>
              <a:gd name="adj" fmla="val 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2" name="Google Shape;2612;p114">
            <a:extLst>
              <a:ext uri="{FF2B5EF4-FFF2-40B4-BE49-F238E27FC236}">
                <a16:creationId xmlns:a16="http://schemas.microsoft.com/office/drawing/2014/main" xmlns="" id="{2327294B-2F68-5E20-7FA5-24DBF81B869F}"/>
              </a:ext>
            </a:extLst>
          </p:cNvPr>
          <p:cNvSpPr/>
          <p:nvPr/>
        </p:nvSpPr>
        <p:spPr>
          <a:xfrm>
            <a:off x="1149400" y="1416225"/>
            <a:ext cx="3120600" cy="3273300"/>
          </a:xfrm>
          <a:prstGeom prst="roundRect">
            <a:avLst>
              <a:gd name="adj" fmla="val 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5" name="Google Shape;2615;p114">
            <a:extLst>
              <a:ext uri="{FF2B5EF4-FFF2-40B4-BE49-F238E27FC236}">
                <a16:creationId xmlns:a16="http://schemas.microsoft.com/office/drawing/2014/main" xmlns="" id="{681EA125-5EA3-0F1B-ABBD-383256272CCC}"/>
              </a:ext>
            </a:extLst>
          </p:cNvPr>
          <p:cNvSpPr txBox="1"/>
          <p:nvPr/>
        </p:nvSpPr>
        <p:spPr>
          <a:xfrm>
            <a:off x="1474750" y="1633050"/>
            <a:ext cx="2469900" cy="485400"/>
          </a:xfrm>
          <a:prstGeom prst="rect">
            <a:avLst/>
          </a:prstGeom>
          <a:noFill/>
          <a:ln>
            <a:noFill/>
          </a:ln>
        </p:spPr>
        <p:txBody>
          <a:bodyPr spcFirstLastPara="1" wrap="square" lIns="91425" tIns="91425" rIns="91425" bIns="91425" anchor="t" anchorCtr="0">
            <a:noAutofit/>
          </a:bodyPr>
          <a:lstStyle/>
          <a:p>
            <a:r>
              <a:rPr lang="en-US" b="1" i="1" dirty="0" err="1"/>
              <a:t>Mỗi</a:t>
            </a:r>
            <a:r>
              <a:rPr lang="en-US" b="1" i="1" dirty="0"/>
              <a:t> </a:t>
            </a:r>
            <a:r>
              <a:rPr lang="en-US" b="1" i="1" dirty="0" err="1"/>
              <a:t>cơ</a:t>
            </a:r>
            <a:r>
              <a:rPr lang="en-US" b="1" i="1" dirty="0"/>
              <a:t> </a:t>
            </a:r>
            <a:r>
              <a:rPr lang="en-US" b="1" i="1" dirty="0" err="1"/>
              <a:t>sở</a:t>
            </a:r>
            <a:r>
              <a:rPr lang="en-US" b="1" i="1" dirty="0"/>
              <a:t> </a:t>
            </a:r>
            <a:r>
              <a:rPr lang="en-US" b="1" i="1" dirty="0" err="1"/>
              <a:t>giáo</a:t>
            </a:r>
            <a:r>
              <a:rPr lang="en-US" b="1" i="1" dirty="0"/>
              <a:t> </a:t>
            </a:r>
            <a:r>
              <a:rPr lang="en-US" b="1" i="1" dirty="0" err="1"/>
              <a:t>dục</a:t>
            </a:r>
            <a:r>
              <a:rPr lang="en-US" dirty="0"/>
              <a:t> </a:t>
            </a:r>
            <a:r>
              <a:rPr lang="en-US" dirty="0" err="1"/>
              <a:t>thành</a:t>
            </a:r>
            <a:r>
              <a:rPr lang="en-US" dirty="0"/>
              <a:t> </a:t>
            </a:r>
            <a:r>
              <a:rPr lang="en-US" dirty="0" err="1"/>
              <a:t>lập</a:t>
            </a:r>
            <a:r>
              <a:rPr lang="en-US" dirty="0"/>
              <a:t> </a:t>
            </a:r>
            <a:r>
              <a:rPr lang="en-US" b="1" i="1" dirty="0" err="1"/>
              <a:t>một</a:t>
            </a:r>
            <a:r>
              <a:rPr lang="en-US" b="1" i="1" dirty="0"/>
              <a:t> </a:t>
            </a:r>
            <a:r>
              <a:rPr lang="en-US" b="1" i="1" dirty="0" err="1"/>
              <a:t>Hội</a:t>
            </a:r>
            <a:r>
              <a:rPr lang="en-US" b="1" i="1" dirty="0"/>
              <a:t> </a:t>
            </a:r>
            <a:r>
              <a:rPr lang="en-US" b="1" i="1" dirty="0" err="1"/>
              <a:t>đồng</a:t>
            </a:r>
            <a:r>
              <a:rPr lang="en-US" b="1" i="1" dirty="0"/>
              <a:t> </a:t>
            </a:r>
            <a:r>
              <a:rPr lang="en-US" b="1" i="1" dirty="0" err="1"/>
              <a:t>lựa</a:t>
            </a:r>
            <a:r>
              <a:rPr lang="en-US" b="1" i="1" dirty="0"/>
              <a:t> </a:t>
            </a:r>
            <a:r>
              <a:rPr lang="en-US" b="1" i="1" dirty="0" err="1"/>
              <a:t>chọn</a:t>
            </a:r>
            <a:r>
              <a:rPr lang="en-US" b="1" i="1" dirty="0"/>
              <a:t> SGK</a:t>
            </a:r>
            <a:r>
              <a:rPr lang="en-US" dirty="0"/>
              <a:t>. </a:t>
            </a:r>
            <a:r>
              <a:rPr lang="en-US" dirty="0" err="1"/>
              <a:t>Đối</a:t>
            </a:r>
            <a:r>
              <a:rPr lang="en-US" dirty="0"/>
              <a:t> </a:t>
            </a:r>
            <a:r>
              <a:rPr lang="en-US" dirty="0" err="1"/>
              <a:t>với</a:t>
            </a:r>
            <a:r>
              <a:rPr lang="en-US" dirty="0"/>
              <a:t> </a:t>
            </a:r>
            <a:r>
              <a:rPr lang="en-US" b="1" i="1" dirty="0" err="1"/>
              <a:t>cơ</a:t>
            </a:r>
            <a:r>
              <a:rPr lang="en-US" b="1" i="1" dirty="0"/>
              <a:t> </a:t>
            </a:r>
            <a:r>
              <a:rPr lang="en-US" b="1" i="1" dirty="0" err="1"/>
              <a:t>sở</a:t>
            </a:r>
            <a:r>
              <a:rPr lang="en-US" b="1" i="1" dirty="0"/>
              <a:t> </a:t>
            </a:r>
            <a:r>
              <a:rPr lang="en-US" b="1" i="1" dirty="0" err="1"/>
              <a:t>giáo</a:t>
            </a:r>
            <a:r>
              <a:rPr lang="en-US" b="1" i="1" dirty="0"/>
              <a:t> </a:t>
            </a:r>
            <a:r>
              <a:rPr lang="en-US" b="1" i="1" dirty="0" err="1"/>
              <a:t>dục</a:t>
            </a:r>
            <a:r>
              <a:rPr lang="en-US" b="1" i="1" dirty="0"/>
              <a:t> </a:t>
            </a:r>
            <a:r>
              <a:rPr lang="en-US" b="1" i="1" dirty="0" err="1"/>
              <a:t>có</a:t>
            </a:r>
            <a:r>
              <a:rPr lang="en-US" b="1" i="1" dirty="0"/>
              <a:t> </a:t>
            </a:r>
            <a:r>
              <a:rPr lang="en-US" b="1" i="1" dirty="0" err="1"/>
              <a:t>nhiều</a:t>
            </a:r>
            <a:r>
              <a:rPr lang="en-US" b="1" i="1" dirty="0"/>
              <a:t> </a:t>
            </a:r>
            <a:r>
              <a:rPr lang="en-US" b="1" i="1" dirty="0" err="1"/>
              <a:t>cấp</a:t>
            </a:r>
            <a:r>
              <a:rPr lang="en-US" b="1" i="1" dirty="0"/>
              <a:t> </a:t>
            </a:r>
            <a:r>
              <a:rPr lang="en-US" b="1" i="1" dirty="0" err="1"/>
              <a:t>học</a:t>
            </a:r>
            <a:r>
              <a:rPr lang="en-US" dirty="0"/>
              <a:t> </a:t>
            </a:r>
            <a:r>
              <a:rPr lang="en-US" dirty="0" err="1"/>
              <a:t>thì</a:t>
            </a:r>
            <a:r>
              <a:rPr lang="en-US" dirty="0"/>
              <a:t> </a:t>
            </a:r>
            <a:r>
              <a:rPr lang="en-US" b="1" i="1" dirty="0" err="1"/>
              <a:t>mỗi</a:t>
            </a:r>
            <a:r>
              <a:rPr lang="en-US" b="1" i="1" dirty="0"/>
              <a:t> </a:t>
            </a:r>
            <a:r>
              <a:rPr lang="en-US" b="1" i="1" dirty="0" err="1"/>
              <a:t>cấp</a:t>
            </a:r>
            <a:r>
              <a:rPr lang="en-US" b="1" i="1" dirty="0"/>
              <a:t> </a:t>
            </a:r>
            <a:r>
              <a:rPr lang="en-US" b="1" i="1" dirty="0" err="1"/>
              <a:t>học</a:t>
            </a:r>
            <a:r>
              <a:rPr lang="en-US" b="1" i="1" dirty="0"/>
              <a:t> </a:t>
            </a:r>
            <a:r>
              <a:rPr lang="en-US" b="1" i="1" dirty="0" err="1"/>
              <a:t>thành</a:t>
            </a:r>
            <a:r>
              <a:rPr lang="en-US" b="1" i="1" dirty="0"/>
              <a:t> </a:t>
            </a:r>
            <a:r>
              <a:rPr lang="en-US" b="1" i="1" dirty="0" err="1"/>
              <a:t>lập</a:t>
            </a:r>
            <a:r>
              <a:rPr lang="en-US" b="1" i="1" dirty="0"/>
              <a:t> 01 (</a:t>
            </a:r>
            <a:r>
              <a:rPr lang="en-US" b="1" i="1" dirty="0" err="1"/>
              <a:t>một</a:t>
            </a:r>
            <a:r>
              <a:rPr lang="en-US" b="1" i="1" dirty="0"/>
              <a:t>) </a:t>
            </a:r>
            <a:r>
              <a:rPr lang="en-US" b="1" i="1" dirty="0" err="1"/>
              <a:t>Hội</a:t>
            </a:r>
            <a:r>
              <a:rPr lang="en-US" b="1" i="1" dirty="0"/>
              <a:t> </a:t>
            </a:r>
            <a:r>
              <a:rPr lang="en-US" b="1" i="1" dirty="0" err="1"/>
              <a:t>đồng</a:t>
            </a:r>
            <a:r>
              <a:rPr lang="en-US" b="1" i="1" dirty="0"/>
              <a:t>.</a:t>
            </a:r>
            <a:r>
              <a:rPr lang="en-US" dirty="0"/>
              <a:t> Thành </a:t>
            </a:r>
            <a:r>
              <a:rPr lang="en-US" dirty="0" err="1"/>
              <a:t>phần</a:t>
            </a:r>
            <a:r>
              <a:rPr lang="en-US" dirty="0"/>
              <a:t> </a:t>
            </a:r>
            <a:r>
              <a:rPr lang="en-US" dirty="0" err="1"/>
              <a:t>Hội</a:t>
            </a:r>
            <a:r>
              <a:rPr lang="en-US" dirty="0"/>
              <a:t> </a:t>
            </a:r>
            <a:r>
              <a:rPr lang="en-US" dirty="0" err="1"/>
              <a:t>đồng</a:t>
            </a:r>
            <a:r>
              <a:rPr lang="en-US" dirty="0"/>
              <a:t> </a:t>
            </a:r>
            <a:r>
              <a:rPr lang="en-US" dirty="0" err="1"/>
              <a:t>gồm</a:t>
            </a:r>
            <a:r>
              <a:rPr lang="en-US" dirty="0"/>
              <a:t>: </a:t>
            </a:r>
            <a:r>
              <a:rPr lang="en-US" dirty="0" err="1"/>
              <a:t>Người</a:t>
            </a:r>
            <a:r>
              <a:rPr lang="en-US" dirty="0"/>
              <a:t> </a:t>
            </a:r>
            <a:r>
              <a:rPr lang="en-US" dirty="0" err="1"/>
              <a:t>đứng</a:t>
            </a:r>
            <a:r>
              <a:rPr lang="en-US" dirty="0"/>
              <a:t> </a:t>
            </a:r>
            <a:r>
              <a:rPr lang="en-US" dirty="0" err="1"/>
              <a:t>đầu</a:t>
            </a:r>
            <a:r>
              <a:rPr lang="en-US" dirty="0"/>
              <a:t>, </a:t>
            </a:r>
            <a:r>
              <a:rPr lang="en-US" dirty="0" err="1"/>
              <a:t>cấp</a:t>
            </a:r>
            <a:r>
              <a:rPr lang="en-US" dirty="0"/>
              <a:t> </a:t>
            </a:r>
            <a:r>
              <a:rPr lang="en-US" dirty="0" err="1"/>
              <a:t>phó</a:t>
            </a:r>
            <a:r>
              <a:rPr lang="en-US" dirty="0"/>
              <a:t> </a:t>
            </a:r>
            <a:r>
              <a:rPr lang="en-US" dirty="0" err="1"/>
              <a:t>người</a:t>
            </a:r>
            <a:r>
              <a:rPr lang="en-US" dirty="0"/>
              <a:t> đ</a:t>
            </a:r>
            <a:r>
              <a:rPr lang="vi-VN" dirty="0"/>
              <a:t>ứ</a:t>
            </a:r>
            <a:r>
              <a:rPr lang="en-US" dirty="0"/>
              <a:t>ng </a:t>
            </a:r>
            <a:r>
              <a:rPr lang="en-US" dirty="0" err="1"/>
              <a:t>đầu</a:t>
            </a:r>
            <a:r>
              <a:rPr lang="en-US" dirty="0"/>
              <a:t>; </a:t>
            </a:r>
            <a:r>
              <a:rPr lang="en-US" dirty="0" err="1"/>
              <a:t>tổ</a:t>
            </a:r>
            <a:r>
              <a:rPr lang="en-US" dirty="0"/>
              <a:t> </a:t>
            </a:r>
            <a:r>
              <a:rPr lang="en-US" dirty="0" err="1"/>
              <a:t>trưởng</a:t>
            </a:r>
            <a:r>
              <a:rPr lang="en-US" dirty="0"/>
              <a:t> </a:t>
            </a:r>
            <a:r>
              <a:rPr lang="en-US" dirty="0" err="1"/>
              <a:t>chuyên</a:t>
            </a:r>
            <a:r>
              <a:rPr lang="en-US" dirty="0"/>
              <a:t> </a:t>
            </a:r>
            <a:r>
              <a:rPr lang="en-US" dirty="0" err="1"/>
              <a:t>môn</a:t>
            </a:r>
            <a:r>
              <a:rPr lang="en-US" dirty="0"/>
              <a:t>, </a:t>
            </a:r>
            <a:r>
              <a:rPr lang="en-US" dirty="0" err="1"/>
              <a:t>nhóm</a:t>
            </a:r>
            <a:r>
              <a:rPr lang="en-US" dirty="0"/>
              <a:t> </a:t>
            </a:r>
            <a:r>
              <a:rPr lang="en-US" dirty="0" err="1"/>
              <a:t>chuyên</a:t>
            </a:r>
            <a:r>
              <a:rPr lang="en-US" dirty="0"/>
              <a:t> </a:t>
            </a:r>
            <a:r>
              <a:rPr lang="en-US" dirty="0" err="1"/>
              <a:t>môn</a:t>
            </a:r>
            <a:r>
              <a:rPr lang="en-US" dirty="0"/>
              <a:t>, </a:t>
            </a:r>
            <a:r>
              <a:rPr lang="en-US" dirty="0" err="1"/>
              <a:t>đại</a:t>
            </a:r>
            <a:r>
              <a:rPr lang="en-US" dirty="0"/>
              <a:t> </a:t>
            </a:r>
            <a:r>
              <a:rPr lang="en-US" dirty="0" err="1"/>
              <a:t>diện</a:t>
            </a:r>
            <a:r>
              <a:rPr lang="en-US" dirty="0"/>
              <a:t> </a:t>
            </a:r>
            <a:r>
              <a:rPr lang="en-US" dirty="0" err="1"/>
              <a:t>giáo</a:t>
            </a:r>
            <a:r>
              <a:rPr lang="en-US" dirty="0"/>
              <a:t> </a:t>
            </a:r>
            <a:r>
              <a:rPr lang="en-US" dirty="0" err="1"/>
              <a:t>viên</a:t>
            </a:r>
            <a:r>
              <a:rPr lang="en-US" dirty="0"/>
              <a:t>, </a:t>
            </a:r>
            <a:r>
              <a:rPr lang="en-US" dirty="0" err="1"/>
              <a:t>đại</a:t>
            </a:r>
            <a:r>
              <a:rPr lang="en-US" dirty="0"/>
              <a:t> </a:t>
            </a:r>
            <a:r>
              <a:rPr lang="en-US" dirty="0" err="1"/>
              <a:t>diện</a:t>
            </a:r>
            <a:r>
              <a:rPr lang="en-US" dirty="0"/>
              <a:t> Ban </a:t>
            </a:r>
            <a:r>
              <a:rPr lang="en-US" dirty="0" err="1"/>
              <a:t>đại</a:t>
            </a:r>
            <a:r>
              <a:rPr lang="en-US" dirty="0"/>
              <a:t> </a:t>
            </a:r>
            <a:r>
              <a:rPr lang="en-US" dirty="0" err="1"/>
              <a:t>diện</a:t>
            </a:r>
            <a:r>
              <a:rPr lang="en-US" dirty="0"/>
              <a:t> cha </a:t>
            </a:r>
            <a:r>
              <a:rPr lang="en-US" dirty="0" err="1"/>
              <a:t>mẹ</a:t>
            </a:r>
            <a:r>
              <a:rPr lang="en-US" dirty="0"/>
              <a:t> </a:t>
            </a:r>
            <a:r>
              <a:rPr lang="en-US" dirty="0" err="1"/>
              <a:t>học</a:t>
            </a:r>
            <a:r>
              <a:rPr lang="en-US" dirty="0"/>
              <a:t> </a:t>
            </a:r>
            <a:r>
              <a:rPr lang="en-US" dirty="0" err="1"/>
              <a:t>sinh</a:t>
            </a:r>
            <a:r>
              <a:rPr lang="en-US" dirty="0"/>
              <a:t>.</a:t>
            </a:r>
          </a:p>
        </p:txBody>
      </p:sp>
      <p:sp>
        <p:nvSpPr>
          <p:cNvPr id="2616" name="Google Shape;2616;p114">
            <a:extLst>
              <a:ext uri="{FF2B5EF4-FFF2-40B4-BE49-F238E27FC236}">
                <a16:creationId xmlns:a16="http://schemas.microsoft.com/office/drawing/2014/main" xmlns="" id="{77BA8687-0305-78AD-B20E-4CBAA2333DA9}"/>
              </a:ext>
            </a:extLst>
          </p:cNvPr>
          <p:cNvSpPr txBox="1"/>
          <p:nvPr/>
        </p:nvSpPr>
        <p:spPr>
          <a:xfrm>
            <a:off x="5199350" y="1875750"/>
            <a:ext cx="2469900" cy="485400"/>
          </a:xfrm>
          <a:prstGeom prst="rect">
            <a:avLst/>
          </a:prstGeom>
          <a:noFill/>
          <a:ln>
            <a:noFill/>
          </a:ln>
        </p:spPr>
        <p:txBody>
          <a:bodyPr spcFirstLastPara="1" wrap="square" lIns="91425" tIns="91425" rIns="91425" bIns="91425" anchor="t" anchorCtr="0">
            <a:noAutofit/>
          </a:bodyPr>
          <a:lstStyle/>
          <a:p>
            <a:r>
              <a:rPr lang="en-US" dirty="0" err="1"/>
              <a:t>Số</a:t>
            </a:r>
            <a:r>
              <a:rPr lang="en-US" dirty="0"/>
              <a:t> </a:t>
            </a:r>
            <a:r>
              <a:rPr lang="en-US" dirty="0" err="1"/>
              <a:t>lượng</a:t>
            </a:r>
            <a:r>
              <a:rPr lang="en-US" dirty="0"/>
              <a:t> </a:t>
            </a:r>
            <a:r>
              <a:rPr lang="en-US" dirty="0" err="1"/>
              <a:t>thành</a:t>
            </a:r>
            <a:r>
              <a:rPr lang="en-US" dirty="0"/>
              <a:t> </a:t>
            </a:r>
            <a:r>
              <a:rPr lang="en-US" dirty="0" err="1"/>
              <a:t>viên</a:t>
            </a:r>
            <a:r>
              <a:rPr lang="en-US" dirty="0"/>
              <a:t> </a:t>
            </a:r>
            <a:r>
              <a:rPr lang="en-US" dirty="0" err="1"/>
              <a:t>Hội</a:t>
            </a:r>
            <a:r>
              <a:rPr lang="en-US" dirty="0"/>
              <a:t> </a:t>
            </a:r>
            <a:r>
              <a:rPr lang="en-US" dirty="0" err="1"/>
              <a:t>đồng</a:t>
            </a:r>
            <a:r>
              <a:rPr lang="en-US" dirty="0"/>
              <a:t> </a:t>
            </a:r>
            <a:r>
              <a:rPr lang="en-US" dirty="0" err="1"/>
              <a:t>là</a:t>
            </a:r>
            <a:r>
              <a:rPr lang="en-US" dirty="0"/>
              <a:t> </a:t>
            </a:r>
            <a:r>
              <a:rPr lang="en-US" dirty="0" err="1"/>
              <a:t>số</a:t>
            </a:r>
            <a:r>
              <a:rPr lang="en-US" dirty="0"/>
              <a:t> </a:t>
            </a:r>
            <a:r>
              <a:rPr lang="en-US" dirty="0" err="1"/>
              <a:t>lẻ</a:t>
            </a:r>
            <a:r>
              <a:rPr lang="en-US" dirty="0"/>
              <a:t>, </a:t>
            </a:r>
            <a:r>
              <a:rPr lang="en-US" dirty="0" err="1"/>
              <a:t>tối</a:t>
            </a:r>
            <a:r>
              <a:rPr lang="en-US" dirty="0"/>
              <a:t> </a:t>
            </a:r>
            <a:r>
              <a:rPr lang="en-US" dirty="0" err="1"/>
              <a:t>thiểu</a:t>
            </a:r>
            <a:r>
              <a:rPr lang="en-US" dirty="0"/>
              <a:t> </a:t>
            </a:r>
            <a:r>
              <a:rPr lang="en-US" dirty="0" err="1"/>
              <a:t>là</a:t>
            </a:r>
            <a:r>
              <a:rPr lang="en-US" dirty="0"/>
              <a:t> 11 </a:t>
            </a:r>
            <a:r>
              <a:rPr lang="en-US" dirty="0" err="1"/>
              <a:t>người</a:t>
            </a:r>
            <a:r>
              <a:rPr lang="en-US" dirty="0"/>
              <a:t>. </a:t>
            </a:r>
            <a:r>
              <a:rPr lang="en-US" dirty="0" err="1"/>
              <a:t>Đối</a:t>
            </a:r>
            <a:r>
              <a:rPr lang="en-US" dirty="0"/>
              <a:t> </a:t>
            </a:r>
            <a:r>
              <a:rPr lang="en-US" dirty="0" err="1"/>
              <a:t>với</a:t>
            </a:r>
            <a:r>
              <a:rPr lang="en-US" dirty="0"/>
              <a:t> </a:t>
            </a:r>
            <a:r>
              <a:rPr lang="en-US" dirty="0" err="1"/>
              <a:t>cơ</a:t>
            </a:r>
            <a:r>
              <a:rPr lang="en-US" dirty="0"/>
              <a:t> </a:t>
            </a:r>
            <a:r>
              <a:rPr lang="en-US" dirty="0" err="1"/>
              <a:t>sở</a:t>
            </a:r>
            <a:r>
              <a:rPr lang="en-US" dirty="0"/>
              <a:t> </a:t>
            </a:r>
            <a:r>
              <a:rPr lang="en-US" dirty="0" err="1"/>
              <a:t>giáo</a:t>
            </a:r>
            <a:r>
              <a:rPr lang="en-US" dirty="0"/>
              <a:t> </a:t>
            </a:r>
            <a:r>
              <a:rPr lang="en-US" dirty="0" err="1"/>
              <a:t>dục</a:t>
            </a:r>
            <a:r>
              <a:rPr lang="en-US" dirty="0"/>
              <a:t> </a:t>
            </a:r>
            <a:r>
              <a:rPr lang="en-US" dirty="0" err="1"/>
              <a:t>có</a:t>
            </a:r>
            <a:r>
              <a:rPr lang="en-US" dirty="0"/>
              <a:t> </a:t>
            </a:r>
            <a:r>
              <a:rPr lang="en-US" dirty="0" err="1"/>
              <a:t>quy</a:t>
            </a:r>
            <a:r>
              <a:rPr lang="en-US" dirty="0"/>
              <a:t> </a:t>
            </a:r>
            <a:r>
              <a:rPr lang="en-US" dirty="0" err="1"/>
              <a:t>mô</a:t>
            </a:r>
            <a:r>
              <a:rPr lang="en-US" dirty="0"/>
              <a:t> </a:t>
            </a:r>
            <a:r>
              <a:rPr lang="en-US" dirty="0" err="1"/>
              <a:t>dưới</a:t>
            </a:r>
            <a:r>
              <a:rPr lang="en-US" dirty="0"/>
              <a:t> 10 (</a:t>
            </a:r>
            <a:r>
              <a:rPr lang="en-US" dirty="0" err="1"/>
              <a:t>mười</a:t>
            </a:r>
            <a:r>
              <a:rPr lang="en-US" dirty="0"/>
              <a:t>) </a:t>
            </a:r>
            <a:r>
              <a:rPr lang="en-US" dirty="0" err="1"/>
              <a:t>lớp</a:t>
            </a:r>
            <a:r>
              <a:rPr lang="en-US" dirty="0"/>
              <a:t>, </a:t>
            </a:r>
            <a:r>
              <a:rPr lang="en-US" dirty="0" err="1"/>
              <a:t>số</a:t>
            </a:r>
            <a:r>
              <a:rPr lang="en-US" dirty="0"/>
              <a:t> </a:t>
            </a:r>
            <a:r>
              <a:rPr lang="en-US" dirty="0" err="1"/>
              <a:t>lượng</a:t>
            </a:r>
            <a:r>
              <a:rPr lang="en-US" dirty="0"/>
              <a:t> </a:t>
            </a:r>
            <a:r>
              <a:rPr lang="en-US" dirty="0" err="1"/>
              <a:t>thành</a:t>
            </a:r>
            <a:r>
              <a:rPr lang="en-US" dirty="0"/>
              <a:t> </a:t>
            </a:r>
            <a:r>
              <a:rPr lang="en-US" dirty="0" err="1"/>
              <a:t>viên</a:t>
            </a:r>
            <a:r>
              <a:rPr lang="en-US" dirty="0"/>
              <a:t> </a:t>
            </a:r>
            <a:r>
              <a:rPr lang="en-US" dirty="0" err="1"/>
              <a:t>Hội</a:t>
            </a:r>
            <a:r>
              <a:rPr lang="en-US" dirty="0"/>
              <a:t> </a:t>
            </a:r>
            <a:r>
              <a:rPr lang="en-US" dirty="0" err="1"/>
              <a:t>đồng</a:t>
            </a:r>
            <a:r>
              <a:rPr lang="en-US" dirty="0"/>
              <a:t> </a:t>
            </a:r>
            <a:r>
              <a:rPr lang="en-US" dirty="0" err="1"/>
              <a:t>tối</a:t>
            </a:r>
            <a:r>
              <a:rPr lang="en-US" dirty="0"/>
              <a:t> </a:t>
            </a:r>
            <a:r>
              <a:rPr lang="en-US" dirty="0" err="1"/>
              <a:t>thiểu</a:t>
            </a:r>
            <a:r>
              <a:rPr lang="en-US" dirty="0"/>
              <a:t> </a:t>
            </a:r>
            <a:r>
              <a:rPr lang="en-US" dirty="0" err="1"/>
              <a:t>là</a:t>
            </a:r>
            <a:r>
              <a:rPr lang="en-US" dirty="0"/>
              <a:t> 05 (</a:t>
            </a:r>
            <a:r>
              <a:rPr lang="en-US" dirty="0" err="1"/>
              <a:t>năm</a:t>
            </a:r>
            <a:r>
              <a:rPr lang="en-US" dirty="0"/>
              <a:t>) </a:t>
            </a:r>
            <a:r>
              <a:rPr lang="en-US" dirty="0" err="1"/>
              <a:t>người</a:t>
            </a:r>
            <a:r>
              <a:rPr lang="en-US" dirty="0"/>
              <a:t>.</a:t>
            </a:r>
          </a:p>
        </p:txBody>
      </p:sp>
    </p:spTree>
    <p:extLst>
      <p:ext uri="{BB962C8B-B14F-4D97-AF65-F5344CB8AC3E}">
        <p14:creationId xmlns:p14="http://schemas.microsoft.com/office/powerpoint/2010/main" val="2968721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615"/>
                                        </p:tgtEl>
                                        <p:attrNameLst>
                                          <p:attrName>style.visibility</p:attrName>
                                        </p:attrNameLst>
                                      </p:cBhvr>
                                      <p:to>
                                        <p:strVal val="visible"/>
                                      </p:to>
                                    </p:set>
                                    <p:animEffect transition="in" filter="fade">
                                      <p:cBhvr>
                                        <p:cTn id="7" dur="1000"/>
                                        <p:tgtEl>
                                          <p:spTgt spid="2615"/>
                                        </p:tgtEl>
                                      </p:cBhvr>
                                    </p:animEffect>
                                  </p:childTnLst>
                                </p:cTn>
                              </p:par>
                              <p:par>
                                <p:cTn id="8" presetID="10" presetClass="entr" presetSubtype="0" fill="hold" nodeType="withEffect">
                                  <p:stCondLst>
                                    <p:cond delay="0"/>
                                  </p:stCondLst>
                                  <p:childTnLst>
                                    <p:set>
                                      <p:cBhvr>
                                        <p:cTn id="9" dur="1" fill="hold">
                                          <p:stCondLst>
                                            <p:cond delay="0"/>
                                          </p:stCondLst>
                                        </p:cTn>
                                        <p:tgtEl>
                                          <p:spTgt spid="2616"/>
                                        </p:tgtEl>
                                        <p:attrNameLst>
                                          <p:attrName>style.visibility</p:attrName>
                                        </p:attrNameLst>
                                      </p:cBhvr>
                                      <p:to>
                                        <p:strVal val="visible"/>
                                      </p:to>
                                    </p:set>
                                    <p:animEffect transition="in" filter="fade">
                                      <p:cBhvr>
                                        <p:cTn id="10" dur="1000"/>
                                        <p:tgtEl>
                                          <p:spTgt spid="26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Elegant Education Pack for Students XL by Slidesgo">
  <a:themeElements>
    <a:clrScheme name="Simple Light">
      <a:dk1>
        <a:srgbClr val="FFFFFF"/>
      </a:dk1>
      <a:lt1>
        <a:srgbClr val="EDECDF"/>
      </a:lt1>
      <a:dk2>
        <a:srgbClr val="C8A591"/>
      </a:dk2>
      <a:lt2>
        <a:srgbClr val="FFFFFF"/>
      </a:lt2>
      <a:accent1>
        <a:srgbClr val="A0A299"/>
      </a:accent1>
      <a:accent2>
        <a:srgbClr val="40474B"/>
      </a:accent2>
      <a:accent3>
        <a:srgbClr val="C8A591"/>
      </a:accent3>
      <a:accent4>
        <a:srgbClr val="EDECDF"/>
      </a:accent4>
      <a:accent5>
        <a:srgbClr val="A0A299"/>
      </a:accent5>
      <a:accent6>
        <a:srgbClr val="FFFFFF"/>
      </a:accent6>
      <a:hlink>
        <a:srgbClr val="40474B"/>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206</TotalTime>
  <Words>1952</Words>
  <Application>Microsoft Office PowerPoint</Application>
  <PresentationFormat>On-screen Show (16:9)</PresentationFormat>
  <Paragraphs>77</Paragraphs>
  <Slides>26</Slides>
  <Notes>25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Hammersmith One</vt:lpstr>
      <vt:lpstr>Arial Unicode MS</vt:lpstr>
      <vt:lpstr>Arial</vt:lpstr>
      <vt:lpstr>Times New Roman</vt:lpstr>
      <vt:lpstr>Manjari</vt:lpstr>
      <vt:lpstr>Elegant Education Pack for Students XL by Slidesgo</vt:lpstr>
      <vt:lpstr>Hướng dẫn thực hiện  quy trình lựa chọn SGK lớp 9, lớp 12  năm học 2024-2025</vt:lpstr>
      <vt:lpstr>Nội dung</vt:lpstr>
      <vt:lpstr>Nguyên tắc lựa chọn SGK </vt:lpstr>
      <vt:lpstr>Nguyên tắc lựa chọn SGK </vt:lpstr>
      <vt:lpstr>Tiêu chọn SGK</vt:lpstr>
      <vt:lpstr>Tiêu chí lựa chọn SGK</vt:lpstr>
      <vt:lpstr>Tổ chức và hoạt động của Hội đồng lựa chọn SGK</vt:lpstr>
      <vt:lpstr>Thực hiện theo Điều 4, Điều 5 và Điều 6 tại Thông tư 27 của Bộ GD&amp;ĐT</vt:lpstr>
      <vt:lpstr>Lưu ý</vt:lpstr>
      <vt:lpstr>Tổ chức lựa chọn SGK</vt:lpstr>
      <vt:lpstr>Bước 1</vt:lpstr>
      <vt:lpstr>Bước 2. </vt:lpstr>
      <vt:lpstr>Bước 2</vt:lpstr>
      <vt:lpstr>PowerPoint Presentation</vt:lpstr>
      <vt:lpstr>PowerPoint Presentation</vt:lpstr>
      <vt:lpstr>PowerPoint Presentation</vt:lpstr>
      <vt:lpstr>PowerPoint Presentation</vt:lpstr>
      <vt:lpstr>Bước 3</vt:lpstr>
      <vt:lpstr>Bước 4</vt:lpstr>
      <vt:lpstr>Bước 5</vt:lpstr>
      <vt:lpstr>Thẩm định hồ sơ, phê duyệt kết quả lựa chọn SGK</vt:lpstr>
      <vt:lpstr>PowerPoint Presentation</vt:lpstr>
      <vt:lpstr>PowerPoint Presentation</vt:lpstr>
      <vt:lpstr> Nguồn kinh phí tổ chức lựa chọn sách giáo khoa</vt:lpstr>
      <vt:lpstr>PowerPoint Presentation</vt:lpstr>
      <vt:lpstr>MỐC THỜI GIAN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Hướng dẫn thực hiện quy trình lựa chọn SGK lớp 9, lớp 12 năm học 2024-2025</dc:title>
  <dc:creator>SGDLA-LKCD</dc:creator>
  <cp:lastModifiedBy>Microsoft account</cp:lastModifiedBy>
  <cp:revision>32</cp:revision>
  <dcterms:modified xsi:type="dcterms:W3CDTF">2024-03-06T07:43:50Z</dcterms:modified>
</cp:coreProperties>
</file>