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26" r:id="rId1"/>
  </p:sldMasterIdLst>
  <p:notesMasterIdLst>
    <p:notesMasterId r:id="rId28"/>
  </p:notesMasterIdLst>
  <p:sldIdLst>
    <p:sldId id="256" r:id="rId2"/>
    <p:sldId id="258" r:id="rId3"/>
    <p:sldId id="265" r:id="rId4"/>
    <p:sldId id="421" r:id="rId5"/>
    <p:sldId id="272" r:id="rId6"/>
    <p:sldId id="412" r:id="rId7"/>
    <p:sldId id="285" r:id="rId8"/>
    <p:sldId id="260" r:id="rId9"/>
    <p:sldId id="422" r:id="rId10"/>
    <p:sldId id="297" r:id="rId11"/>
    <p:sldId id="413" r:id="rId12"/>
    <p:sldId id="423" r:id="rId13"/>
    <p:sldId id="424" r:id="rId14"/>
    <p:sldId id="425" r:id="rId15"/>
    <p:sldId id="426" r:id="rId16"/>
    <p:sldId id="427" r:id="rId17"/>
    <p:sldId id="428" r:id="rId18"/>
    <p:sldId id="429" r:id="rId19"/>
    <p:sldId id="430" r:id="rId20"/>
    <p:sldId id="431" r:id="rId21"/>
    <p:sldId id="307" r:id="rId22"/>
    <p:sldId id="436" r:id="rId23"/>
    <p:sldId id="437" r:id="rId24"/>
    <p:sldId id="316" r:id="rId25"/>
    <p:sldId id="438" r:id="rId26"/>
    <p:sldId id="439" r:id="rId27"/>
  </p:sldIdLst>
  <p:sldSz cx="9144000" cy="5143500" type="screen16x9"/>
  <p:notesSz cx="6858000" cy="9144000"/>
  <p:embeddedFontLst>
    <p:embeddedFont>
      <p:font typeface="Hammersmith One" panose="020B0604020202020204" charset="0"/>
      <p:regular r:id="rId29"/>
    </p:embeddedFont>
    <p:embeddedFont>
      <p:font typeface="Arial Unicode MS" panose="020B0604020202020204" pitchFamily="34" charset="-128"/>
      <p:regular r:id="rId30"/>
    </p:embeddedFont>
    <p:embeddedFont>
      <p:font typeface="Manjari" panose="020B0604020202020204" charset="0"/>
      <p:regular r:id="rId31"/>
      <p:bold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976F0DD-043F-4610-B038-45EB6DC9C039}">
  <a:tblStyle styleId="{E976F0DD-043F-4610-B038-45EB6DC9C039}"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A32C09DB-81E6-4A68-B1E1-0CED0FF9CEAA}" styleName="Table_1">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4E7E7"/>
          </a:solidFill>
        </a:fill>
      </a:tcStyle>
    </a:wholeTbl>
    <a:band1H>
      <a:tcTxStyle/>
      <a:tcStyle>
        <a:tcBdr/>
        <a:fill>
          <a:solidFill>
            <a:srgbClr val="E8CCCB"/>
          </a:solidFill>
        </a:fill>
      </a:tcStyle>
    </a:band1H>
    <a:band2H>
      <a:tcTxStyle/>
      <a:tcStyle>
        <a:tcBdr/>
      </a:tcStyle>
    </a:band2H>
    <a:band1V>
      <a:tcTxStyle/>
      <a:tcStyle>
        <a:tcBdr/>
        <a:fill>
          <a:solidFill>
            <a:srgbClr val="E8CCCB"/>
          </a:solidFill>
        </a:fill>
      </a:tcStyle>
    </a:band1V>
    <a:band2V>
      <a:tcTxStyle/>
      <a:tcStyle>
        <a:tcBdr/>
      </a:tcStyle>
    </a:band2V>
    <a:lastCol>
      <a:tcTxStyle b="on" i="off">
        <a:font>
          <a:latin typeface="Calibri"/>
          <a:ea typeface="Calibri"/>
          <a:cs typeface="Calibri"/>
        </a:font>
        <a:srgbClr val="FFFFFF"/>
      </a:tcTxStyle>
      <a:tcStyle>
        <a:tcBdr/>
        <a:fill>
          <a:solidFill>
            <a:srgbClr val="FCBD24"/>
          </a:solidFill>
        </a:fill>
      </a:tcStyle>
    </a:lastCol>
    <a:firstCol>
      <a:tcTxStyle b="on" i="off">
        <a:font>
          <a:latin typeface="Calibri"/>
          <a:ea typeface="Calibri"/>
          <a:cs typeface="Calibri"/>
        </a:font>
        <a:srgbClr val="FFFFFF"/>
      </a:tcTxStyle>
      <a:tcStyle>
        <a:tcBdr/>
        <a:fill>
          <a:solidFill>
            <a:srgbClr val="FCBD24"/>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FCBD24"/>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FCBD24"/>
          </a:solidFill>
        </a:fill>
      </a:tcStyle>
    </a:firstRow>
    <a:neCell>
      <a:tcTxStyle/>
      <a:tcStyle>
        <a:tcBdr/>
      </a:tcStyle>
    </a:neCell>
    <a:nwCell>
      <a:tcTxStyle/>
      <a:tcStyle>
        <a:tcBdr/>
      </a:tcStyle>
    </a:nwCell>
  </a:tblStyle>
  <a:tblStyle styleId="{D30FFF92-FC5B-4E37-A14B-05D34F7CE930}" styleName="Table_2">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ECF3"/>
          </a:solidFill>
        </a:fill>
      </a:tcStyle>
    </a:wholeTbl>
    <a:band1H>
      <a:tcTxStyle/>
      <a:tcStyle>
        <a:tcBdr/>
        <a:fill>
          <a:solidFill>
            <a:srgbClr val="CBD7E6"/>
          </a:solidFill>
        </a:fill>
      </a:tcStyle>
    </a:band1H>
    <a:band2H>
      <a:tcTxStyle/>
      <a:tcStyle>
        <a:tcBdr/>
      </a:tcStyle>
    </a:band2H>
    <a:band1V>
      <a:tcTxStyle/>
      <a:tcStyle>
        <a:tcBdr/>
        <a:fill>
          <a:solidFill>
            <a:srgbClr val="CBD7E6"/>
          </a:solidFill>
        </a:fill>
      </a:tcStyle>
    </a:band1V>
    <a:band2V>
      <a:tcTxStyle/>
      <a:tcStyle>
        <a:tcBdr/>
      </a:tcStyle>
    </a:band2V>
    <a:lastCol>
      <a:tcTxStyle b="on" i="off">
        <a:font>
          <a:latin typeface="Calibri"/>
          <a:ea typeface="Calibri"/>
          <a:cs typeface="Calibri"/>
        </a:font>
        <a:srgbClr val="FFFFFF"/>
      </a:tcTxStyle>
      <a:tcStyle>
        <a:tcBdr/>
        <a:fill>
          <a:solidFill>
            <a:srgbClr val="5EB2FC"/>
          </a:solidFill>
        </a:fill>
      </a:tcStyle>
    </a:lastCol>
    <a:firstCol>
      <a:tcTxStyle b="on" i="off">
        <a:font>
          <a:latin typeface="Calibri"/>
          <a:ea typeface="Calibri"/>
          <a:cs typeface="Calibri"/>
        </a:font>
        <a:srgbClr val="FFFFFF"/>
      </a:tcTxStyle>
      <a:tcStyle>
        <a:tcBdr/>
        <a:fill>
          <a:solidFill>
            <a:srgbClr val="5EB2FC"/>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5EB2FC"/>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5EB2FC"/>
          </a:solidFill>
        </a:fill>
      </a:tcStyle>
    </a:firstRow>
    <a:neCell>
      <a:tcTxStyle/>
      <a:tcStyle>
        <a:tcBdr/>
      </a:tcStyle>
    </a:neCell>
    <a:nwCell>
      <a:tcTxStyle/>
      <a:tcStyle>
        <a:tcBdr/>
      </a:tcStyle>
    </a:nwCell>
  </a:tblStyle>
  <a:tblStyle styleId="{55CB57A2-1D48-4E57-8F49-A5494D8BB810}" styleName="Table_3">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8E7E8"/>
          </a:solidFill>
        </a:fill>
      </a:tcStyle>
    </a:wholeTbl>
    <a:band1H>
      <a:tcTxStyle/>
      <a:tcStyle>
        <a:tcBdr/>
        <a:fill>
          <a:solidFill>
            <a:srgbClr val="CECBCF"/>
          </a:solidFill>
        </a:fill>
      </a:tcStyle>
    </a:band1H>
    <a:band2H>
      <a:tcTxStyle/>
      <a:tcStyle>
        <a:tcBdr/>
      </a:tcStyle>
    </a:band2H>
    <a:band1V>
      <a:tcTxStyle/>
      <a:tcStyle>
        <a:tcBdr/>
        <a:fill>
          <a:solidFill>
            <a:srgbClr val="CECBCF"/>
          </a:solidFill>
        </a:fill>
      </a:tcStyle>
    </a:band1V>
    <a:band2V>
      <a:tcTxStyle/>
      <a:tcStyle>
        <a:tcBdr/>
      </a:tcStyle>
    </a:band2V>
    <a:lastCol>
      <a:tcTxStyle b="on" i="off">
        <a:font>
          <a:latin typeface="Calibri"/>
          <a:ea typeface="Calibri"/>
          <a:cs typeface="Calibri"/>
        </a:font>
        <a:srgbClr val="FFFFFF"/>
      </a:tcTxStyle>
      <a:tcStyle>
        <a:tcBdr/>
        <a:fill>
          <a:solidFill>
            <a:srgbClr val="EC3A3B"/>
          </a:solidFill>
        </a:fill>
      </a:tcStyle>
    </a:lastCol>
    <a:firstCol>
      <a:tcTxStyle b="on" i="off">
        <a:font>
          <a:latin typeface="Calibri"/>
          <a:ea typeface="Calibri"/>
          <a:cs typeface="Calibri"/>
        </a:font>
        <a:srgbClr val="FFFFFF"/>
      </a:tcTxStyle>
      <a:tcStyle>
        <a:tcBdr/>
        <a:fill>
          <a:solidFill>
            <a:srgbClr val="EC3A3B"/>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EC3A3B"/>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EC3A3B"/>
          </a:solidFill>
        </a:fill>
      </a:tcStyle>
    </a:firstRow>
    <a:neCell>
      <a:tcTxStyle/>
      <a:tcStyle>
        <a:tcBdr/>
      </a:tcStyle>
    </a:neCell>
    <a:nwCell>
      <a:tcTxStyle/>
      <a:tcStyle>
        <a:tcBdr/>
      </a:tcStyle>
    </a:nwCell>
  </a:tblStyle>
  <a:tblStyle styleId="{9883C2B0-0CEF-4AD9-ACF1-938F7F267D42}" styleName="Table_4">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F0ED"/>
          </a:solidFill>
        </a:fill>
      </a:tcStyle>
    </a:wholeTbl>
    <a:band1H>
      <a:tcTxStyle/>
      <a:tcStyle>
        <a:tcBdr/>
        <a:fill>
          <a:solidFill>
            <a:srgbClr val="CADFD8"/>
          </a:solidFill>
        </a:fill>
      </a:tcStyle>
    </a:band1H>
    <a:band2H>
      <a:tcTxStyle/>
      <a:tcStyle>
        <a:tcBdr/>
      </a:tcStyle>
    </a:band2H>
    <a:band1V>
      <a:tcTxStyle/>
      <a:tcStyle>
        <a:tcBdr/>
        <a:fill>
          <a:solidFill>
            <a:srgbClr val="CADFD8"/>
          </a:solidFill>
        </a:fill>
      </a:tcStyle>
    </a:band1V>
    <a:band2V>
      <a:tcTxStyle/>
      <a:tcStyle>
        <a:tcBdr/>
      </a:tcStyle>
    </a:band2V>
    <a:lastCol>
      <a:tcTxStyle b="on" i="off">
        <a:font>
          <a:latin typeface="Calibri"/>
          <a:ea typeface="Calibri"/>
          <a:cs typeface="Calibri"/>
        </a:font>
        <a:srgbClr val="FFFFFF"/>
      </a:tcTxStyle>
      <a:tcStyle>
        <a:tcBdr/>
        <a:fill>
          <a:solidFill>
            <a:srgbClr val="69E781"/>
          </a:solidFill>
        </a:fill>
      </a:tcStyle>
    </a:lastCol>
    <a:firstCol>
      <a:tcTxStyle b="on" i="off">
        <a:font>
          <a:latin typeface="Calibri"/>
          <a:ea typeface="Calibri"/>
          <a:cs typeface="Calibri"/>
        </a:font>
        <a:srgbClr val="FFFFFF"/>
      </a:tcTxStyle>
      <a:tcStyle>
        <a:tcBdr/>
        <a:fill>
          <a:solidFill>
            <a:srgbClr val="69E781"/>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69E781"/>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69E781"/>
          </a:solidFill>
        </a:fill>
      </a:tcStyle>
    </a:firstRow>
    <a:neCell>
      <a:tcTxStyle/>
      <a:tcStyle>
        <a:tcBdr/>
      </a:tcStyle>
    </a:neCell>
    <a:nwCell>
      <a:tcTxStyle/>
      <a:tcStyle>
        <a:tcBdr/>
      </a:tcStyle>
    </a:nwCell>
  </a:tblStyle>
  <a:tblStyle styleId="{A97AD903-26F2-4332-84C7-6097E41E73AE}" styleName="Table_5">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DEFE6"/>
          </a:solidFill>
        </a:fill>
      </a:tcStyle>
    </a:wholeTbl>
    <a:band1H>
      <a:tcTxStyle/>
      <a:tcStyle>
        <a:tcBdr/>
        <a:fill>
          <a:solidFill>
            <a:srgbClr val="FADECA"/>
          </a:solidFill>
        </a:fill>
      </a:tcStyle>
    </a:band1H>
    <a:band2H>
      <a:tcTxStyle/>
      <a:tcStyle>
        <a:tcBdr/>
      </a:tcStyle>
    </a:band2H>
    <a:band1V>
      <a:tcTxStyle/>
      <a:tcStyle>
        <a:tcBdr/>
        <a:fill>
          <a:solidFill>
            <a:srgbClr val="FADECA"/>
          </a:solidFill>
        </a:fill>
      </a:tcStyle>
    </a:band1V>
    <a:band2V>
      <a:tcTxStyle/>
      <a:tcStyle>
        <a:tcBdr/>
      </a:tcStyle>
    </a:band2V>
    <a:lastCol>
      <a:tcTxStyle b="on" i="off">
        <a:font>
          <a:latin typeface="Calibri"/>
          <a:ea typeface="Calibri"/>
          <a:cs typeface="Calibri"/>
        </a:font>
        <a:srgbClr val="FFFFFF"/>
      </a:tcTxStyle>
      <a:tcStyle>
        <a:tcBdr/>
        <a:fill>
          <a:solidFill>
            <a:srgbClr val="4949E7"/>
          </a:solidFill>
        </a:fill>
      </a:tcStyle>
    </a:lastCol>
    <a:firstCol>
      <a:tcTxStyle b="on" i="off">
        <a:font>
          <a:latin typeface="Calibri"/>
          <a:ea typeface="Calibri"/>
          <a:cs typeface="Calibri"/>
        </a:font>
        <a:srgbClr val="FFFFFF"/>
      </a:tcTxStyle>
      <a:tcStyle>
        <a:tcBdr/>
        <a:fill>
          <a:solidFill>
            <a:srgbClr val="4949E7"/>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4949E7"/>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4949E7"/>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4" d="100"/>
          <a:sy n="114" d="100"/>
        </p:scale>
        <p:origin x="552"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FC1166-48DF-4834-8491-0275DD41AB7E}" type="doc">
      <dgm:prSet loTypeId="urn:microsoft.com/office/officeart/2008/layout/VerticalCurvedList" loCatId="list" qsTypeId="urn:microsoft.com/office/officeart/2005/8/quickstyle/simple1" qsCatId="simple" csTypeId="urn:microsoft.com/office/officeart/2005/8/colors/colorful2" csCatId="colorful" phldr="1"/>
      <dgm:spPr/>
      <dgm:t>
        <a:bodyPr/>
        <a:lstStyle/>
        <a:p>
          <a:endParaRPr lang="en-US"/>
        </a:p>
      </dgm:t>
    </dgm:pt>
    <dgm:pt modelId="{6D84FCFD-D232-4E0B-BFB9-88AB57ED6C9D}">
      <dgm:prSet phldrT="[Text]"/>
      <dgm:spPr/>
      <dgm:t>
        <a:bodyPr/>
        <a:lstStyle/>
        <a:p>
          <a:pPr algn="just"/>
          <a:r>
            <a:rPr lang="vi-VN" dirty="0"/>
            <a:t>Lựa chọn </a:t>
          </a:r>
          <a:r>
            <a:rPr lang="en-US" dirty="0"/>
            <a:t>SGK </a:t>
          </a:r>
          <a:r>
            <a:rPr lang="en-US" dirty="0" err="1"/>
            <a:t>trong</a:t>
          </a:r>
          <a:r>
            <a:rPr lang="vi-VN" dirty="0"/>
            <a:t> danh mục </a:t>
          </a:r>
          <a:r>
            <a:rPr lang="en-US" dirty="0"/>
            <a:t>SGK</a:t>
          </a:r>
          <a:r>
            <a:rPr lang="vi-VN" dirty="0"/>
            <a:t> đã được Bộ trưởng Bộ </a:t>
          </a:r>
          <a:r>
            <a:rPr lang="en-US" dirty="0"/>
            <a:t>GD&amp;ĐT</a:t>
          </a:r>
          <a:r>
            <a:rPr lang="vi-VN" dirty="0"/>
            <a:t> phê </a:t>
          </a:r>
          <a:r>
            <a:rPr lang="vi-VN" dirty="0" smtClean="0"/>
            <a:t>duyệt.</a:t>
          </a:r>
          <a:r>
            <a:rPr lang="en-US" dirty="0" smtClean="0"/>
            <a:t> </a:t>
          </a:r>
          <a:endParaRPr lang="en-US" dirty="0"/>
        </a:p>
      </dgm:t>
    </dgm:pt>
    <dgm:pt modelId="{801A088B-1F31-43C9-BE06-384D39FFD3CE}" type="parTrans" cxnId="{E0B6B360-3E86-4543-855B-63A3467E2BBD}">
      <dgm:prSet/>
      <dgm:spPr/>
      <dgm:t>
        <a:bodyPr/>
        <a:lstStyle/>
        <a:p>
          <a:endParaRPr lang="en-US"/>
        </a:p>
      </dgm:t>
    </dgm:pt>
    <dgm:pt modelId="{FC146763-E5F8-4037-9976-8AF7FBBBA4A6}" type="sibTrans" cxnId="{E0B6B360-3E86-4543-855B-63A3467E2BBD}">
      <dgm:prSet/>
      <dgm:spPr/>
      <dgm:t>
        <a:bodyPr/>
        <a:lstStyle/>
        <a:p>
          <a:endParaRPr lang="en-US"/>
        </a:p>
      </dgm:t>
    </dgm:pt>
    <dgm:pt modelId="{DD5B1B7E-1F2C-410F-B2F9-933122D9AB8E}">
      <dgm:prSet phldrT="[Text]"/>
      <dgm:spPr/>
      <dgm:t>
        <a:bodyPr/>
        <a:lstStyle/>
        <a:p>
          <a:pPr algn="just"/>
          <a:r>
            <a:rPr lang="en-US" dirty="0"/>
            <a:t>M</a:t>
          </a:r>
          <a:r>
            <a:rPr lang="vi-VN" dirty="0"/>
            <a:t>ỗi khối lớp lựa chọn </a:t>
          </a:r>
          <a:r>
            <a:rPr lang="en-US" dirty="0"/>
            <a:t>01 (</a:t>
          </a:r>
          <a:r>
            <a:rPr lang="vi-VN" dirty="0"/>
            <a:t>một</a:t>
          </a:r>
          <a:r>
            <a:rPr lang="en-US" dirty="0"/>
            <a:t>) SGK </a:t>
          </a:r>
          <a:r>
            <a:rPr lang="en-US" dirty="0" err="1"/>
            <a:t>cho</a:t>
          </a:r>
          <a:r>
            <a:rPr lang="en-US" dirty="0"/>
            <a:t> </a:t>
          </a:r>
          <a:r>
            <a:rPr lang="en-US" dirty="0" err="1"/>
            <a:t>mỗi</a:t>
          </a:r>
          <a:r>
            <a:rPr lang="en-US" dirty="0"/>
            <a:t> </a:t>
          </a:r>
          <a:r>
            <a:rPr lang="vi-VN" dirty="0"/>
            <a:t>môn học, hoạt động giáo dục (</a:t>
          </a:r>
          <a:r>
            <a:rPr lang="en-US" dirty="0"/>
            <a:t>bao </a:t>
          </a:r>
          <a:r>
            <a:rPr lang="en-US" dirty="0" err="1"/>
            <a:t>gồm</a:t>
          </a:r>
          <a:r>
            <a:rPr lang="en-US" dirty="0"/>
            <a:t> </a:t>
          </a:r>
          <a:r>
            <a:rPr lang="en-US" dirty="0" err="1"/>
            <a:t>các</a:t>
          </a:r>
          <a:r>
            <a:rPr lang="en-US" dirty="0"/>
            <a:t> </a:t>
          </a:r>
          <a:r>
            <a:rPr lang="en-US" dirty="0" err="1"/>
            <a:t>nội</a:t>
          </a:r>
          <a:r>
            <a:rPr lang="en-US" dirty="0"/>
            <a:t> dung, </a:t>
          </a:r>
          <a:r>
            <a:rPr lang="en-US" dirty="0" err="1"/>
            <a:t>chuyên</a:t>
          </a:r>
          <a:r>
            <a:rPr lang="en-US" dirty="0"/>
            <a:t> </a:t>
          </a:r>
          <a:r>
            <a:rPr lang="en-US" dirty="0" err="1"/>
            <a:t>đề</a:t>
          </a:r>
          <a:r>
            <a:rPr lang="en-US" dirty="0"/>
            <a:t> </a:t>
          </a:r>
          <a:r>
            <a:rPr lang="en-US" dirty="0" err="1"/>
            <a:t>học</a:t>
          </a:r>
          <a:r>
            <a:rPr lang="en-US" dirty="0"/>
            <a:t> </a:t>
          </a:r>
          <a:r>
            <a:rPr lang="en-US" dirty="0" err="1"/>
            <a:t>tập</a:t>
          </a:r>
          <a:r>
            <a:rPr lang="en-US" dirty="0"/>
            <a:t> </a:t>
          </a:r>
          <a:r>
            <a:rPr lang="en-US" dirty="0" err="1"/>
            <a:t>lựa</a:t>
          </a:r>
          <a:r>
            <a:rPr lang="en-US" dirty="0"/>
            <a:t> </a:t>
          </a:r>
          <a:r>
            <a:rPr lang="en-US" dirty="0" err="1"/>
            <a:t>chọn</a:t>
          </a:r>
          <a:r>
            <a:rPr lang="en-US" dirty="0"/>
            <a:t> </a:t>
          </a:r>
          <a:r>
            <a:rPr lang="en-US" dirty="0" err="1"/>
            <a:t>nếu</a:t>
          </a:r>
          <a:r>
            <a:rPr lang="en-US" dirty="0"/>
            <a:t> </a:t>
          </a:r>
          <a:r>
            <a:rPr lang="en-US" dirty="0" err="1"/>
            <a:t>có</a:t>
          </a:r>
          <a:r>
            <a:rPr lang="vi-VN" dirty="0"/>
            <a:t>) </a:t>
          </a:r>
          <a:r>
            <a:rPr lang="en-US" dirty="0" err="1"/>
            <a:t>được</a:t>
          </a:r>
          <a:r>
            <a:rPr lang="en-US" dirty="0"/>
            <a:t> </a:t>
          </a:r>
          <a:r>
            <a:rPr lang="en-US" dirty="0" err="1"/>
            <a:t>thực</a:t>
          </a:r>
          <a:r>
            <a:rPr lang="en-US" dirty="0"/>
            <a:t> </a:t>
          </a:r>
          <a:r>
            <a:rPr lang="en-US" dirty="0" err="1"/>
            <a:t>hiện</a:t>
          </a:r>
          <a:r>
            <a:rPr lang="en-US" dirty="0"/>
            <a:t> ở </a:t>
          </a:r>
          <a:r>
            <a:rPr lang="en-US" dirty="0" err="1"/>
            <a:t>cơ</a:t>
          </a:r>
          <a:r>
            <a:rPr lang="en-US" dirty="0"/>
            <a:t> </a:t>
          </a:r>
          <a:r>
            <a:rPr lang="en-US" dirty="0" err="1"/>
            <a:t>sở</a:t>
          </a:r>
          <a:r>
            <a:rPr lang="en-US" dirty="0"/>
            <a:t> </a:t>
          </a:r>
          <a:r>
            <a:rPr lang="en-US" dirty="0" err="1"/>
            <a:t>giáo</a:t>
          </a:r>
          <a:r>
            <a:rPr lang="en-US" dirty="0"/>
            <a:t> </a:t>
          </a:r>
          <a:r>
            <a:rPr lang="en-US" dirty="0" err="1"/>
            <a:t>dục</a:t>
          </a:r>
          <a:r>
            <a:rPr lang="en-US" dirty="0"/>
            <a:t> (</a:t>
          </a:r>
          <a:r>
            <a:rPr lang="en-US" dirty="0" err="1"/>
            <a:t>sau</a:t>
          </a:r>
          <a:r>
            <a:rPr lang="en-US" dirty="0"/>
            <a:t> </a:t>
          </a:r>
          <a:r>
            <a:rPr lang="en-US" dirty="0" err="1"/>
            <a:t>đậy</a:t>
          </a:r>
          <a:r>
            <a:rPr lang="en-US" dirty="0"/>
            <a:t> </a:t>
          </a:r>
          <a:r>
            <a:rPr lang="en-US" dirty="0" err="1"/>
            <a:t>gọi</a:t>
          </a:r>
          <a:r>
            <a:rPr lang="en-US" dirty="0"/>
            <a:t> </a:t>
          </a:r>
          <a:r>
            <a:rPr lang="en-US" dirty="0" err="1"/>
            <a:t>chung</a:t>
          </a:r>
          <a:r>
            <a:rPr lang="en-US" dirty="0"/>
            <a:t> </a:t>
          </a:r>
          <a:r>
            <a:rPr lang="en-US" dirty="0" err="1"/>
            <a:t>là</a:t>
          </a:r>
          <a:r>
            <a:rPr lang="en-US" dirty="0"/>
            <a:t> </a:t>
          </a:r>
          <a:r>
            <a:rPr lang="en-US" dirty="0" err="1"/>
            <a:t>môn</a:t>
          </a:r>
          <a:r>
            <a:rPr lang="en-US" dirty="0"/>
            <a:t> </a:t>
          </a:r>
          <a:r>
            <a:rPr lang="en-US" dirty="0" err="1"/>
            <a:t>học</a:t>
          </a:r>
          <a:r>
            <a:rPr lang="en-US" dirty="0"/>
            <a:t>)</a:t>
          </a:r>
          <a:r>
            <a:rPr lang="vi-VN" dirty="0"/>
            <a:t>.</a:t>
          </a:r>
          <a:endParaRPr lang="en-US" dirty="0"/>
        </a:p>
      </dgm:t>
    </dgm:pt>
    <dgm:pt modelId="{4A8D528E-C32C-4606-9F10-ACE517657D29}" type="parTrans" cxnId="{75293E7E-DF60-49BC-A579-76565AD95759}">
      <dgm:prSet/>
      <dgm:spPr/>
      <dgm:t>
        <a:bodyPr/>
        <a:lstStyle/>
        <a:p>
          <a:endParaRPr lang="en-US"/>
        </a:p>
      </dgm:t>
    </dgm:pt>
    <dgm:pt modelId="{87ECF8B4-F279-4F22-BCF6-B2F18C12C9B0}" type="sibTrans" cxnId="{75293E7E-DF60-49BC-A579-76565AD95759}">
      <dgm:prSet/>
      <dgm:spPr/>
      <dgm:t>
        <a:bodyPr/>
        <a:lstStyle/>
        <a:p>
          <a:endParaRPr lang="en-US"/>
        </a:p>
      </dgm:t>
    </dgm:pt>
    <dgm:pt modelId="{10737D70-1C7F-4FFD-BB3A-4E3E7439DC4F}">
      <dgm:prSet phldrT="[Text]"/>
      <dgm:spPr/>
      <dgm:t>
        <a:bodyPr/>
        <a:lstStyle/>
        <a:p>
          <a:pPr algn="just"/>
          <a:r>
            <a:rPr lang="en-US" dirty="0" err="1"/>
            <a:t>Việc</a:t>
          </a:r>
          <a:r>
            <a:rPr lang="en-US" dirty="0"/>
            <a:t> </a:t>
          </a:r>
          <a:r>
            <a:rPr lang="en-US" dirty="0" err="1"/>
            <a:t>lựa</a:t>
          </a:r>
          <a:r>
            <a:rPr lang="en-US" dirty="0"/>
            <a:t> </a:t>
          </a:r>
          <a:r>
            <a:rPr lang="en-US" dirty="0" err="1"/>
            <a:t>chọn</a:t>
          </a:r>
          <a:r>
            <a:rPr lang="en-US" dirty="0"/>
            <a:t> SGK </a:t>
          </a:r>
          <a:r>
            <a:rPr lang="en-US" dirty="0" err="1"/>
            <a:t>đảm</a:t>
          </a:r>
          <a:r>
            <a:rPr lang="en-US" dirty="0"/>
            <a:t> </a:t>
          </a:r>
          <a:r>
            <a:rPr lang="en-US" dirty="0" err="1"/>
            <a:t>bảo</a:t>
          </a:r>
          <a:r>
            <a:rPr lang="vi-VN" dirty="0"/>
            <a:t> thực hiện </a:t>
          </a:r>
          <a:r>
            <a:rPr lang="en-US" dirty="0" err="1"/>
            <a:t>dân</a:t>
          </a:r>
          <a:r>
            <a:rPr lang="en-US" dirty="0"/>
            <a:t> </a:t>
          </a:r>
          <a:r>
            <a:rPr lang="en-US" dirty="0" err="1"/>
            <a:t>chủ</a:t>
          </a:r>
          <a:r>
            <a:rPr lang="en-US" dirty="0"/>
            <a:t>, </a:t>
          </a:r>
          <a:r>
            <a:rPr lang="en-US" dirty="0" err="1"/>
            <a:t>khách</a:t>
          </a:r>
          <a:r>
            <a:rPr lang="en-US" dirty="0"/>
            <a:t> </a:t>
          </a:r>
          <a:r>
            <a:rPr lang="en-US" dirty="0" err="1"/>
            <a:t>quan</a:t>
          </a:r>
          <a:r>
            <a:rPr lang="en-US" dirty="0"/>
            <a:t>, </a:t>
          </a:r>
          <a:r>
            <a:rPr lang="vi-VN" dirty="0"/>
            <a:t>công khai, minh bạch</a:t>
          </a:r>
          <a:r>
            <a:rPr lang="en-US" dirty="0"/>
            <a:t>, </a:t>
          </a:r>
          <a:r>
            <a:rPr lang="en-US" dirty="0" err="1"/>
            <a:t>vì</a:t>
          </a:r>
          <a:r>
            <a:rPr lang="en-US" dirty="0"/>
            <a:t> </a:t>
          </a:r>
          <a:r>
            <a:rPr lang="en-US" dirty="0" err="1"/>
            <a:t>quyền</a:t>
          </a:r>
          <a:r>
            <a:rPr lang="en-US" dirty="0"/>
            <a:t> </a:t>
          </a:r>
          <a:r>
            <a:rPr lang="en-US" dirty="0" err="1"/>
            <a:t>lợi</a:t>
          </a:r>
          <a:r>
            <a:rPr lang="en-US" dirty="0"/>
            <a:t> </a:t>
          </a:r>
          <a:r>
            <a:rPr lang="en-US" dirty="0" err="1"/>
            <a:t>của</a:t>
          </a:r>
          <a:r>
            <a:rPr lang="en-US" dirty="0"/>
            <a:t> </a:t>
          </a:r>
          <a:r>
            <a:rPr lang="en-US" dirty="0" err="1"/>
            <a:t>học</a:t>
          </a:r>
          <a:r>
            <a:rPr lang="en-US" dirty="0"/>
            <a:t> </a:t>
          </a:r>
          <a:r>
            <a:rPr lang="en-US" dirty="0" err="1"/>
            <a:t>sinh</a:t>
          </a:r>
          <a:r>
            <a:rPr lang="en-US" dirty="0"/>
            <a:t>.</a:t>
          </a:r>
        </a:p>
      </dgm:t>
    </dgm:pt>
    <dgm:pt modelId="{D76AAAC8-86B2-40F7-9B35-846EF217F55E}" type="parTrans" cxnId="{BAA6C45A-228D-4DEB-95D2-40577490CD80}">
      <dgm:prSet/>
      <dgm:spPr/>
      <dgm:t>
        <a:bodyPr/>
        <a:lstStyle/>
        <a:p>
          <a:endParaRPr lang="en-US"/>
        </a:p>
      </dgm:t>
    </dgm:pt>
    <dgm:pt modelId="{8870F8F8-540A-4B1E-BF3B-5954D564D2FE}" type="sibTrans" cxnId="{BAA6C45A-228D-4DEB-95D2-40577490CD80}">
      <dgm:prSet/>
      <dgm:spPr/>
      <dgm:t>
        <a:bodyPr/>
        <a:lstStyle/>
        <a:p>
          <a:endParaRPr lang="en-US"/>
        </a:p>
      </dgm:t>
    </dgm:pt>
    <dgm:pt modelId="{A8E83201-AEFA-402D-8396-14651E365FAE}" type="pres">
      <dgm:prSet presAssocID="{EEFC1166-48DF-4834-8491-0275DD41AB7E}" presName="Name0" presStyleCnt="0">
        <dgm:presLayoutVars>
          <dgm:chMax val="7"/>
          <dgm:chPref val="7"/>
          <dgm:dir/>
        </dgm:presLayoutVars>
      </dgm:prSet>
      <dgm:spPr/>
      <dgm:t>
        <a:bodyPr/>
        <a:lstStyle/>
        <a:p>
          <a:endParaRPr lang="en-US"/>
        </a:p>
      </dgm:t>
    </dgm:pt>
    <dgm:pt modelId="{083F3353-3D55-45A1-9210-490F69DF4E5C}" type="pres">
      <dgm:prSet presAssocID="{EEFC1166-48DF-4834-8491-0275DD41AB7E}" presName="Name1" presStyleCnt="0"/>
      <dgm:spPr/>
    </dgm:pt>
    <dgm:pt modelId="{91CD2F34-AFB4-4AB2-AE03-16BDC5419746}" type="pres">
      <dgm:prSet presAssocID="{EEFC1166-48DF-4834-8491-0275DD41AB7E}" presName="cycle" presStyleCnt="0"/>
      <dgm:spPr/>
    </dgm:pt>
    <dgm:pt modelId="{3FD44379-BA2B-4950-8295-E57D1204ACAB}" type="pres">
      <dgm:prSet presAssocID="{EEFC1166-48DF-4834-8491-0275DD41AB7E}" presName="srcNode" presStyleLbl="node1" presStyleIdx="0" presStyleCnt="3"/>
      <dgm:spPr/>
    </dgm:pt>
    <dgm:pt modelId="{80E0D443-1097-467A-B2C4-5BF25DFBCCA3}" type="pres">
      <dgm:prSet presAssocID="{EEFC1166-48DF-4834-8491-0275DD41AB7E}" presName="conn" presStyleLbl="parChTrans1D2" presStyleIdx="0" presStyleCnt="1"/>
      <dgm:spPr/>
      <dgm:t>
        <a:bodyPr/>
        <a:lstStyle/>
        <a:p>
          <a:endParaRPr lang="en-US"/>
        </a:p>
      </dgm:t>
    </dgm:pt>
    <dgm:pt modelId="{AA57B6BD-1E93-418C-9E49-18E1E264BF37}" type="pres">
      <dgm:prSet presAssocID="{EEFC1166-48DF-4834-8491-0275DD41AB7E}" presName="extraNode" presStyleLbl="node1" presStyleIdx="0" presStyleCnt="3"/>
      <dgm:spPr/>
    </dgm:pt>
    <dgm:pt modelId="{61FA158B-83E5-4AC2-85AF-122DA40089F7}" type="pres">
      <dgm:prSet presAssocID="{EEFC1166-48DF-4834-8491-0275DD41AB7E}" presName="dstNode" presStyleLbl="node1" presStyleIdx="0" presStyleCnt="3"/>
      <dgm:spPr/>
    </dgm:pt>
    <dgm:pt modelId="{FD2EFBFD-BBC5-427F-891C-C4F694AD4752}" type="pres">
      <dgm:prSet presAssocID="{6D84FCFD-D232-4E0B-BFB9-88AB57ED6C9D}" presName="text_1" presStyleLbl="node1" presStyleIdx="0" presStyleCnt="3" custScaleX="101008" custScaleY="95154">
        <dgm:presLayoutVars>
          <dgm:bulletEnabled val="1"/>
        </dgm:presLayoutVars>
      </dgm:prSet>
      <dgm:spPr/>
      <dgm:t>
        <a:bodyPr/>
        <a:lstStyle/>
        <a:p>
          <a:endParaRPr lang="en-US"/>
        </a:p>
      </dgm:t>
    </dgm:pt>
    <dgm:pt modelId="{9D0000B8-FB0A-48DA-A7C9-AA770BC4E650}" type="pres">
      <dgm:prSet presAssocID="{6D84FCFD-D232-4E0B-BFB9-88AB57ED6C9D}" presName="accent_1" presStyleCnt="0"/>
      <dgm:spPr/>
    </dgm:pt>
    <dgm:pt modelId="{B8B2893B-76F5-4407-9650-C3362DF5F8DB}" type="pres">
      <dgm:prSet presAssocID="{6D84FCFD-D232-4E0B-BFB9-88AB57ED6C9D}" presName="accentRepeatNode" presStyleLbl="solidFgAcc1" presStyleIdx="0" presStyleCnt="3"/>
      <dgm:spPr/>
    </dgm:pt>
    <dgm:pt modelId="{789BFB47-2CD7-466F-9BFF-FD693C8A166D}" type="pres">
      <dgm:prSet presAssocID="{DD5B1B7E-1F2C-410F-B2F9-933122D9AB8E}" presName="text_2" presStyleLbl="node1" presStyleIdx="1" presStyleCnt="3">
        <dgm:presLayoutVars>
          <dgm:bulletEnabled val="1"/>
        </dgm:presLayoutVars>
      </dgm:prSet>
      <dgm:spPr/>
      <dgm:t>
        <a:bodyPr/>
        <a:lstStyle/>
        <a:p>
          <a:endParaRPr lang="en-US"/>
        </a:p>
      </dgm:t>
    </dgm:pt>
    <dgm:pt modelId="{3A26D185-A444-4890-8EAB-9C82568E1834}" type="pres">
      <dgm:prSet presAssocID="{DD5B1B7E-1F2C-410F-B2F9-933122D9AB8E}" presName="accent_2" presStyleCnt="0"/>
      <dgm:spPr/>
    </dgm:pt>
    <dgm:pt modelId="{5A0B3994-FE9A-41EE-A873-C8677604C556}" type="pres">
      <dgm:prSet presAssocID="{DD5B1B7E-1F2C-410F-B2F9-933122D9AB8E}" presName="accentRepeatNode" presStyleLbl="solidFgAcc1" presStyleIdx="1" presStyleCnt="3"/>
      <dgm:spPr/>
    </dgm:pt>
    <dgm:pt modelId="{015F9F9A-2329-4FA4-8B2C-9C815DB28266}" type="pres">
      <dgm:prSet presAssocID="{10737D70-1C7F-4FFD-BB3A-4E3E7439DC4F}" presName="text_3" presStyleLbl="node1" presStyleIdx="2" presStyleCnt="3">
        <dgm:presLayoutVars>
          <dgm:bulletEnabled val="1"/>
        </dgm:presLayoutVars>
      </dgm:prSet>
      <dgm:spPr/>
      <dgm:t>
        <a:bodyPr/>
        <a:lstStyle/>
        <a:p>
          <a:endParaRPr lang="en-US"/>
        </a:p>
      </dgm:t>
    </dgm:pt>
    <dgm:pt modelId="{2872E2E2-2210-46DE-ADF6-CD7A75E4DD80}" type="pres">
      <dgm:prSet presAssocID="{10737D70-1C7F-4FFD-BB3A-4E3E7439DC4F}" presName="accent_3" presStyleCnt="0"/>
      <dgm:spPr/>
    </dgm:pt>
    <dgm:pt modelId="{5B635565-AC95-4732-96B1-74C48D2CDA7B}" type="pres">
      <dgm:prSet presAssocID="{10737D70-1C7F-4FFD-BB3A-4E3E7439DC4F}" presName="accentRepeatNode" presStyleLbl="solidFgAcc1" presStyleIdx="2" presStyleCnt="3"/>
      <dgm:spPr/>
    </dgm:pt>
  </dgm:ptLst>
  <dgm:cxnLst>
    <dgm:cxn modelId="{75293E7E-DF60-49BC-A579-76565AD95759}" srcId="{EEFC1166-48DF-4834-8491-0275DD41AB7E}" destId="{DD5B1B7E-1F2C-410F-B2F9-933122D9AB8E}" srcOrd="1" destOrd="0" parTransId="{4A8D528E-C32C-4606-9F10-ACE517657D29}" sibTransId="{87ECF8B4-F279-4F22-BCF6-B2F18C12C9B0}"/>
    <dgm:cxn modelId="{E0B6B360-3E86-4543-855B-63A3467E2BBD}" srcId="{EEFC1166-48DF-4834-8491-0275DD41AB7E}" destId="{6D84FCFD-D232-4E0B-BFB9-88AB57ED6C9D}" srcOrd="0" destOrd="0" parTransId="{801A088B-1F31-43C9-BE06-384D39FFD3CE}" sibTransId="{FC146763-E5F8-4037-9976-8AF7FBBBA4A6}"/>
    <dgm:cxn modelId="{F638D9D3-C5C5-49CA-8C50-94379F63A888}" type="presOf" srcId="{FC146763-E5F8-4037-9976-8AF7FBBBA4A6}" destId="{80E0D443-1097-467A-B2C4-5BF25DFBCCA3}" srcOrd="0" destOrd="0" presId="urn:microsoft.com/office/officeart/2008/layout/VerticalCurvedList"/>
    <dgm:cxn modelId="{82437173-D68B-47D2-91D0-A1AFFA47DDFA}" type="presOf" srcId="{EEFC1166-48DF-4834-8491-0275DD41AB7E}" destId="{A8E83201-AEFA-402D-8396-14651E365FAE}" srcOrd="0" destOrd="0" presId="urn:microsoft.com/office/officeart/2008/layout/VerticalCurvedList"/>
    <dgm:cxn modelId="{31CC8D8B-3B2E-4832-9D16-45923A1AA085}" type="presOf" srcId="{6D84FCFD-D232-4E0B-BFB9-88AB57ED6C9D}" destId="{FD2EFBFD-BBC5-427F-891C-C4F694AD4752}" srcOrd="0" destOrd="0" presId="urn:microsoft.com/office/officeart/2008/layout/VerticalCurvedList"/>
    <dgm:cxn modelId="{E8775AD6-9C55-477E-94C1-39FBFDAA30B5}" type="presOf" srcId="{DD5B1B7E-1F2C-410F-B2F9-933122D9AB8E}" destId="{789BFB47-2CD7-466F-9BFF-FD693C8A166D}" srcOrd="0" destOrd="0" presId="urn:microsoft.com/office/officeart/2008/layout/VerticalCurvedList"/>
    <dgm:cxn modelId="{B95DBA5C-C0AC-4E0C-BF68-6DF0181ACB9E}" type="presOf" srcId="{10737D70-1C7F-4FFD-BB3A-4E3E7439DC4F}" destId="{015F9F9A-2329-4FA4-8B2C-9C815DB28266}" srcOrd="0" destOrd="0" presId="urn:microsoft.com/office/officeart/2008/layout/VerticalCurvedList"/>
    <dgm:cxn modelId="{BAA6C45A-228D-4DEB-95D2-40577490CD80}" srcId="{EEFC1166-48DF-4834-8491-0275DD41AB7E}" destId="{10737D70-1C7F-4FFD-BB3A-4E3E7439DC4F}" srcOrd="2" destOrd="0" parTransId="{D76AAAC8-86B2-40F7-9B35-846EF217F55E}" sibTransId="{8870F8F8-540A-4B1E-BF3B-5954D564D2FE}"/>
    <dgm:cxn modelId="{25E553A4-711C-4306-AB7A-A9B209365498}" type="presParOf" srcId="{A8E83201-AEFA-402D-8396-14651E365FAE}" destId="{083F3353-3D55-45A1-9210-490F69DF4E5C}" srcOrd="0" destOrd="0" presId="urn:microsoft.com/office/officeart/2008/layout/VerticalCurvedList"/>
    <dgm:cxn modelId="{DFC67BE6-4E5B-4669-A4A0-6B7D29F2FA11}" type="presParOf" srcId="{083F3353-3D55-45A1-9210-490F69DF4E5C}" destId="{91CD2F34-AFB4-4AB2-AE03-16BDC5419746}" srcOrd="0" destOrd="0" presId="urn:microsoft.com/office/officeart/2008/layout/VerticalCurvedList"/>
    <dgm:cxn modelId="{65C737A5-6BF1-4280-971E-CC21CB6D6AC9}" type="presParOf" srcId="{91CD2F34-AFB4-4AB2-AE03-16BDC5419746}" destId="{3FD44379-BA2B-4950-8295-E57D1204ACAB}" srcOrd="0" destOrd="0" presId="urn:microsoft.com/office/officeart/2008/layout/VerticalCurvedList"/>
    <dgm:cxn modelId="{FF206310-0573-4842-8868-230857CB97E8}" type="presParOf" srcId="{91CD2F34-AFB4-4AB2-AE03-16BDC5419746}" destId="{80E0D443-1097-467A-B2C4-5BF25DFBCCA3}" srcOrd="1" destOrd="0" presId="urn:microsoft.com/office/officeart/2008/layout/VerticalCurvedList"/>
    <dgm:cxn modelId="{304DCBC2-D353-47F0-8E09-6657EF0B140A}" type="presParOf" srcId="{91CD2F34-AFB4-4AB2-AE03-16BDC5419746}" destId="{AA57B6BD-1E93-418C-9E49-18E1E264BF37}" srcOrd="2" destOrd="0" presId="urn:microsoft.com/office/officeart/2008/layout/VerticalCurvedList"/>
    <dgm:cxn modelId="{02BF266D-139F-4917-B30C-B06BEFF404BE}" type="presParOf" srcId="{91CD2F34-AFB4-4AB2-AE03-16BDC5419746}" destId="{61FA158B-83E5-4AC2-85AF-122DA40089F7}" srcOrd="3" destOrd="0" presId="urn:microsoft.com/office/officeart/2008/layout/VerticalCurvedList"/>
    <dgm:cxn modelId="{C1736616-5630-4BF4-974E-6F6D3E07F784}" type="presParOf" srcId="{083F3353-3D55-45A1-9210-490F69DF4E5C}" destId="{FD2EFBFD-BBC5-427F-891C-C4F694AD4752}" srcOrd="1" destOrd="0" presId="urn:microsoft.com/office/officeart/2008/layout/VerticalCurvedList"/>
    <dgm:cxn modelId="{E5EC6A55-A0D1-4D72-93C6-049633D2BE01}" type="presParOf" srcId="{083F3353-3D55-45A1-9210-490F69DF4E5C}" destId="{9D0000B8-FB0A-48DA-A7C9-AA770BC4E650}" srcOrd="2" destOrd="0" presId="urn:microsoft.com/office/officeart/2008/layout/VerticalCurvedList"/>
    <dgm:cxn modelId="{6A0D09FF-1875-4DE6-A9A1-E005C2D6DE55}" type="presParOf" srcId="{9D0000B8-FB0A-48DA-A7C9-AA770BC4E650}" destId="{B8B2893B-76F5-4407-9650-C3362DF5F8DB}" srcOrd="0" destOrd="0" presId="urn:microsoft.com/office/officeart/2008/layout/VerticalCurvedList"/>
    <dgm:cxn modelId="{D14674E3-29C1-4B00-98D9-80EEA58998CB}" type="presParOf" srcId="{083F3353-3D55-45A1-9210-490F69DF4E5C}" destId="{789BFB47-2CD7-466F-9BFF-FD693C8A166D}" srcOrd="3" destOrd="0" presId="urn:microsoft.com/office/officeart/2008/layout/VerticalCurvedList"/>
    <dgm:cxn modelId="{02AF115C-751F-4970-BD6F-9DE61CF45FE4}" type="presParOf" srcId="{083F3353-3D55-45A1-9210-490F69DF4E5C}" destId="{3A26D185-A444-4890-8EAB-9C82568E1834}" srcOrd="4" destOrd="0" presId="urn:microsoft.com/office/officeart/2008/layout/VerticalCurvedList"/>
    <dgm:cxn modelId="{573CD28F-F64A-4244-9FFF-12032179BC96}" type="presParOf" srcId="{3A26D185-A444-4890-8EAB-9C82568E1834}" destId="{5A0B3994-FE9A-41EE-A873-C8677604C556}" srcOrd="0" destOrd="0" presId="urn:microsoft.com/office/officeart/2008/layout/VerticalCurvedList"/>
    <dgm:cxn modelId="{5B67B72A-47DA-4E0F-AA5A-3A234E14C933}" type="presParOf" srcId="{083F3353-3D55-45A1-9210-490F69DF4E5C}" destId="{015F9F9A-2329-4FA4-8B2C-9C815DB28266}" srcOrd="5" destOrd="0" presId="urn:microsoft.com/office/officeart/2008/layout/VerticalCurvedList"/>
    <dgm:cxn modelId="{9EC3E6DC-4204-4A23-B9FB-C53992B68FEC}" type="presParOf" srcId="{083F3353-3D55-45A1-9210-490F69DF4E5C}" destId="{2872E2E2-2210-46DE-ADF6-CD7A75E4DD80}" srcOrd="6" destOrd="0" presId="urn:microsoft.com/office/officeart/2008/layout/VerticalCurvedList"/>
    <dgm:cxn modelId="{6518CDD3-1A68-46DF-BF80-8F40C1A7ECAD}" type="presParOf" srcId="{2872E2E2-2210-46DE-ADF6-CD7A75E4DD80}" destId="{5B635565-AC95-4732-96B1-74C48D2CDA7B}"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6A0B3A-CF62-413D-B83F-6C8B74FF2225}" type="doc">
      <dgm:prSet loTypeId="urn:microsoft.com/office/officeart/2005/8/layout/pyramid2" loCatId="list" qsTypeId="urn:microsoft.com/office/officeart/2005/8/quickstyle/simple1" qsCatId="simple" csTypeId="urn:microsoft.com/office/officeart/2005/8/colors/accent3_2" csCatId="accent3" phldr="1"/>
      <dgm:spPr/>
    </dgm:pt>
    <dgm:pt modelId="{D08ED455-FF7B-49AB-8DB8-2EF1BBBFC4C8}">
      <dgm:prSet phldrT="[Text]"/>
      <dgm:spPr/>
      <dgm:t>
        <a:bodyPr/>
        <a:lstStyle/>
        <a:p>
          <a:pPr algn="just">
            <a:buNone/>
          </a:pPr>
          <a:r>
            <a:rPr lang="vi-VN" b="1" dirty="0">
              <a:solidFill>
                <a:schemeClr val="accent2"/>
              </a:solidFill>
            </a:rPr>
            <a:t>Phù hợp với đặc điểm kinh tế - xã hội của địa phương được quy định cụ thể về các tiêu chí lựa chọn SGK </a:t>
          </a:r>
          <a:r>
            <a:rPr lang="en-US" b="1" dirty="0" err="1">
              <a:solidFill>
                <a:schemeClr val="accent2"/>
              </a:solidFill>
            </a:rPr>
            <a:t>theo</a:t>
          </a:r>
          <a:r>
            <a:rPr lang="en-US" b="1" dirty="0">
              <a:solidFill>
                <a:schemeClr val="accent2"/>
              </a:solidFill>
            </a:rPr>
            <a:t> </a:t>
          </a:r>
          <a:r>
            <a:rPr lang="en-US" b="1" dirty="0" err="1">
              <a:solidFill>
                <a:schemeClr val="accent2"/>
              </a:solidFill>
            </a:rPr>
            <a:t>Quyết</a:t>
          </a:r>
          <a:r>
            <a:rPr lang="en-US" b="1" dirty="0">
              <a:solidFill>
                <a:schemeClr val="accent2"/>
              </a:solidFill>
            </a:rPr>
            <a:t> </a:t>
          </a:r>
          <a:r>
            <a:rPr lang="en-US" b="1" dirty="0" err="1">
              <a:solidFill>
                <a:schemeClr val="accent2"/>
              </a:solidFill>
            </a:rPr>
            <a:t>định</a:t>
          </a:r>
          <a:r>
            <a:rPr lang="en-US" b="1" dirty="0">
              <a:solidFill>
                <a:schemeClr val="accent2"/>
              </a:solidFill>
            </a:rPr>
            <a:t> </a:t>
          </a:r>
          <a:r>
            <a:rPr lang="en-US" b="1" dirty="0" err="1">
              <a:solidFill>
                <a:schemeClr val="accent2"/>
              </a:solidFill>
            </a:rPr>
            <a:t>số</a:t>
          </a:r>
          <a:r>
            <a:rPr lang="en-US" b="1" dirty="0">
              <a:solidFill>
                <a:schemeClr val="accent2"/>
              </a:solidFill>
            </a:rPr>
            <a:t> 1249/QĐ-UBND </a:t>
          </a:r>
          <a:r>
            <a:rPr lang="en-US" b="1" dirty="0" err="1">
              <a:solidFill>
                <a:schemeClr val="accent2"/>
              </a:solidFill>
            </a:rPr>
            <a:t>ngày</a:t>
          </a:r>
          <a:r>
            <a:rPr lang="en-US" b="1" dirty="0">
              <a:solidFill>
                <a:schemeClr val="accent2"/>
              </a:solidFill>
            </a:rPr>
            <a:t> 02/02/2024 </a:t>
          </a:r>
          <a:r>
            <a:rPr lang="vi-VN" b="1" dirty="0">
              <a:solidFill>
                <a:schemeClr val="accent2"/>
              </a:solidFill>
            </a:rPr>
            <a:t>của UBND tỉnh </a:t>
          </a:r>
          <a:r>
            <a:rPr lang="en-US" b="1" dirty="0" err="1">
              <a:solidFill>
                <a:schemeClr val="accent2"/>
              </a:solidFill>
            </a:rPr>
            <a:t>về</a:t>
          </a:r>
          <a:r>
            <a:rPr lang="en-US" b="1" dirty="0">
              <a:solidFill>
                <a:schemeClr val="accent2"/>
              </a:solidFill>
            </a:rPr>
            <a:t> </a:t>
          </a:r>
          <a:r>
            <a:rPr lang="en-US" b="1" dirty="0" err="1">
              <a:solidFill>
                <a:schemeClr val="accent2"/>
              </a:solidFill>
            </a:rPr>
            <a:t>việc</a:t>
          </a:r>
          <a:r>
            <a:rPr lang="en-US" b="1" dirty="0">
              <a:solidFill>
                <a:schemeClr val="accent2"/>
              </a:solidFill>
            </a:rPr>
            <a:t> ban </a:t>
          </a:r>
          <a:r>
            <a:rPr lang="en-US" b="1" dirty="0" err="1">
              <a:solidFill>
                <a:schemeClr val="accent2"/>
              </a:solidFill>
            </a:rPr>
            <a:t>hành</a:t>
          </a:r>
          <a:r>
            <a:rPr lang="en-US" b="1" dirty="0">
              <a:solidFill>
                <a:schemeClr val="accent2"/>
              </a:solidFill>
            </a:rPr>
            <a:t> </a:t>
          </a:r>
          <a:r>
            <a:rPr lang="en-US" b="1" dirty="0" err="1">
              <a:solidFill>
                <a:schemeClr val="accent2"/>
              </a:solidFill>
            </a:rPr>
            <a:t>Tiêu</a:t>
          </a:r>
          <a:r>
            <a:rPr lang="en-US" b="1" dirty="0">
              <a:solidFill>
                <a:schemeClr val="accent2"/>
              </a:solidFill>
            </a:rPr>
            <a:t> </a:t>
          </a:r>
          <a:r>
            <a:rPr lang="en-US" b="1" dirty="0" err="1">
              <a:solidFill>
                <a:schemeClr val="accent2"/>
              </a:solidFill>
            </a:rPr>
            <a:t>chí</a:t>
          </a:r>
          <a:r>
            <a:rPr lang="en-US" b="1" dirty="0">
              <a:solidFill>
                <a:schemeClr val="accent2"/>
              </a:solidFill>
            </a:rPr>
            <a:t> </a:t>
          </a:r>
          <a:r>
            <a:rPr lang="en-US" b="1" dirty="0" err="1">
              <a:solidFill>
                <a:schemeClr val="accent2"/>
              </a:solidFill>
            </a:rPr>
            <a:t>lựa</a:t>
          </a:r>
          <a:r>
            <a:rPr lang="en-US" b="1" dirty="0">
              <a:solidFill>
                <a:schemeClr val="accent2"/>
              </a:solidFill>
            </a:rPr>
            <a:t> </a:t>
          </a:r>
          <a:r>
            <a:rPr lang="en-US" b="1" dirty="0" err="1">
              <a:solidFill>
                <a:schemeClr val="accent2"/>
              </a:solidFill>
            </a:rPr>
            <a:t>chọn</a:t>
          </a:r>
          <a:r>
            <a:rPr lang="en-US" b="1" dirty="0">
              <a:solidFill>
                <a:schemeClr val="accent2"/>
              </a:solidFill>
            </a:rPr>
            <a:t> </a:t>
          </a:r>
          <a:r>
            <a:rPr lang="en-US" b="1" dirty="0" err="1">
              <a:solidFill>
                <a:schemeClr val="accent2"/>
              </a:solidFill>
            </a:rPr>
            <a:t>sách</a:t>
          </a:r>
          <a:r>
            <a:rPr lang="en-US" b="1" dirty="0">
              <a:solidFill>
                <a:schemeClr val="accent2"/>
              </a:solidFill>
            </a:rPr>
            <a:t> </a:t>
          </a:r>
          <a:r>
            <a:rPr lang="en-US" b="1" dirty="0" err="1">
              <a:solidFill>
                <a:schemeClr val="accent2"/>
              </a:solidFill>
            </a:rPr>
            <a:t>giáo</a:t>
          </a:r>
          <a:r>
            <a:rPr lang="en-US" b="1" dirty="0">
              <a:solidFill>
                <a:schemeClr val="accent2"/>
              </a:solidFill>
            </a:rPr>
            <a:t> khoa </a:t>
          </a:r>
          <a:r>
            <a:rPr lang="en-US" b="1" dirty="0" err="1">
              <a:solidFill>
                <a:schemeClr val="accent2"/>
              </a:solidFill>
            </a:rPr>
            <a:t>sử</a:t>
          </a:r>
          <a:r>
            <a:rPr lang="en-US" b="1" dirty="0">
              <a:solidFill>
                <a:schemeClr val="accent2"/>
              </a:solidFill>
            </a:rPr>
            <a:t> </a:t>
          </a:r>
          <a:r>
            <a:rPr lang="en-US" b="1" dirty="0" err="1">
              <a:solidFill>
                <a:schemeClr val="accent2"/>
              </a:solidFill>
            </a:rPr>
            <a:t>dụng</a:t>
          </a:r>
          <a:r>
            <a:rPr lang="en-US" b="1" dirty="0">
              <a:solidFill>
                <a:schemeClr val="accent2"/>
              </a:solidFill>
            </a:rPr>
            <a:t> </a:t>
          </a:r>
          <a:r>
            <a:rPr lang="en-US" b="1" dirty="0" err="1">
              <a:solidFill>
                <a:schemeClr val="accent2"/>
              </a:solidFill>
            </a:rPr>
            <a:t>trong</a:t>
          </a:r>
          <a:r>
            <a:rPr lang="en-US" b="1" dirty="0">
              <a:solidFill>
                <a:schemeClr val="accent2"/>
              </a:solidFill>
            </a:rPr>
            <a:t> </a:t>
          </a:r>
          <a:r>
            <a:rPr lang="en-US" b="1" dirty="0" err="1">
              <a:solidFill>
                <a:schemeClr val="accent2"/>
              </a:solidFill>
            </a:rPr>
            <a:t>các</a:t>
          </a:r>
          <a:r>
            <a:rPr lang="en-US" b="1" dirty="0">
              <a:solidFill>
                <a:schemeClr val="accent2"/>
              </a:solidFill>
            </a:rPr>
            <a:t> </a:t>
          </a:r>
          <a:r>
            <a:rPr lang="en-US" b="1" dirty="0" err="1">
              <a:solidFill>
                <a:schemeClr val="accent2"/>
              </a:solidFill>
            </a:rPr>
            <a:t>cơ</a:t>
          </a:r>
          <a:r>
            <a:rPr lang="en-US" b="1" dirty="0">
              <a:solidFill>
                <a:schemeClr val="accent2"/>
              </a:solidFill>
            </a:rPr>
            <a:t> </a:t>
          </a:r>
          <a:r>
            <a:rPr lang="en-US" b="1" dirty="0" err="1">
              <a:solidFill>
                <a:schemeClr val="accent2"/>
              </a:solidFill>
            </a:rPr>
            <a:t>sở</a:t>
          </a:r>
          <a:r>
            <a:rPr lang="en-US" b="1" dirty="0">
              <a:solidFill>
                <a:schemeClr val="accent2"/>
              </a:solidFill>
            </a:rPr>
            <a:t> </a:t>
          </a:r>
          <a:r>
            <a:rPr lang="en-US" b="1" dirty="0" err="1">
              <a:solidFill>
                <a:schemeClr val="accent2"/>
              </a:solidFill>
            </a:rPr>
            <a:t>giáo</a:t>
          </a:r>
          <a:r>
            <a:rPr lang="en-US" b="1" dirty="0">
              <a:solidFill>
                <a:schemeClr val="accent2"/>
              </a:solidFill>
            </a:rPr>
            <a:t> </a:t>
          </a:r>
          <a:r>
            <a:rPr lang="en-US" b="1" dirty="0" err="1">
              <a:solidFill>
                <a:schemeClr val="accent2"/>
              </a:solidFill>
            </a:rPr>
            <a:t>dục</a:t>
          </a:r>
          <a:r>
            <a:rPr lang="en-US" b="1" dirty="0">
              <a:solidFill>
                <a:schemeClr val="accent2"/>
              </a:solidFill>
            </a:rPr>
            <a:t> </a:t>
          </a:r>
          <a:r>
            <a:rPr lang="en-US" b="1" dirty="0" err="1">
              <a:solidFill>
                <a:schemeClr val="accent2"/>
              </a:solidFill>
            </a:rPr>
            <a:t>phổ</a:t>
          </a:r>
          <a:r>
            <a:rPr lang="en-US" b="1" dirty="0">
              <a:solidFill>
                <a:schemeClr val="accent2"/>
              </a:solidFill>
            </a:rPr>
            <a:t> </a:t>
          </a:r>
          <a:r>
            <a:rPr lang="en-US" b="1" dirty="0" err="1">
              <a:solidFill>
                <a:schemeClr val="accent2"/>
              </a:solidFill>
            </a:rPr>
            <a:t>thông</a:t>
          </a:r>
          <a:r>
            <a:rPr lang="en-US" b="1" dirty="0">
              <a:solidFill>
                <a:schemeClr val="accent2"/>
              </a:solidFill>
            </a:rPr>
            <a:t> </a:t>
          </a:r>
          <a:r>
            <a:rPr lang="en-US" b="1" dirty="0" err="1">
              <a:solidFill>
                <a:schemeClr val="accent2"/>
              </a:solidFill>
            </a:rPr>
            <a:t>trên</a:t>
          </a:r>
          <a:r>
            <a:rPr lang="en-US" b="1" dirty="0">
              <a:solidFill>
                <a:schemeClr val="accent2"/>
              </a:solidFill>
            </a:rPr>
            <a:t> </a:t>
          </a:r>
          <a:r>
            <a:rPr lang="en-US" b="1" dirty="0" err="1">
              <a:solidFill>
                <a:schemeClr val="accent2"/>
              </a:solidFill>
            </a:rPr>
            <a:t>địa</a:t>
          </a:r>
          <a:r>
            <a:rPr lang="en-US" b="1" dirty="0">
              <a:solidFill>
                <a:schemeClr val="accent2"/>
              </a:solidFill>
            </a:rPr>
            <a:t> </a:t>
          </a:r>
          <a:r>
            <a:rPr lang="en-US" b="1" dirty="0" err="1">
              <a:solidFill>
                <a:schemeClr val="accent2"/>
              </a:solidFill>
            </a:rPr>
            <a:t>bàn</a:t>
          </a:r>
          <a:r>
            <a:rPr lang="en-US" b="1" dirty="0">
              <a:solidFill>
                <a:schemeClr val="accent2"/>
              </a:solidFill>
            </a:rPr>
            <a:t> </a:t>
          </a:r>
          <a:r>
            <a:rPr lang="en-US" b="1" dirty="0" err="1">
              <a:solidFill>
                <a:schemeClr val="accent2"/>
              </a:solidFill>
            </a:rPr>
            <a:t>tỉnh</a:t>
          </a:r>
          <a:r>
            <a:rPr lang="en-US" b="1" dirty="0">
              <a:solidFill>
                <a:schemeClr val="accent2"/>
              </a:solidFill>
            </a:rPr>
            <a:t> Long An</a:t>
          </a:r>
          <a:r>
            <a:rPr lang="vi-VN" b="1" dirty="0">
              <a:solidFill>
                <a:schemeClr val="accent2"/>
              </a:solidFill>
            </a:rPr>
            <a:t>.</a:t>
          </a:r>
          <a:endParaRPr lang="en-US" b="1" dirty="0">
            <a:solidFill>
              <a:schemeClr val="accent2"/>
            </a:solidFill>
          </a:endParaRPr>
        </a:p>
      </dgm:t>
    </dgm:pt>
    <dgm:pt modelId="{CA2C1152-1920-49AA-9283-6FC0E4487417}" type="parTrans" cxnId="{F324EA4A-4E28-4BF7-A243-B138C47403DC}">
      <dgm:prSet/>
      <dgm:spPr/>
      <dgm:t>
        <a:bodyPr/>
        <a:lstStyle/>
        <a:p>
          <a:endParaRPr lang="en-US"/>
        </a:p>
      </dgm:t>
    </dgm:pt>
    <dgm:pt modelId="{0B6F8C37-F800-4F29-8A64-6F67DB429189}" type="sibTrans" cxnId="{F324EA4A-4E28-4BF7-A243-B138C47403DC}">
      <dgm:prSet/>
      <dgm:spPr/>
      <dgm:t>
        <a:bodyPr/>
        <a:lstStyle/>
        <a:p>
          <a:endParaRPr lang="en-US"/>
        </a:p>
      </dgm:t>
    </dgm:pt>
    <dgm:pt modelId="{AAE756C0-CDAB-4A1A-B446-621DC1B96CCA}">
      <dgm:prSet phldrT="[Text]"/>
      <dgm:spPr/>
      <dgm:t>
        <a:bodyPr/>
        <a:lstStyle/>
        <a:p>
          <a:pPr algn="just"/>
          <a:r>
            <a:rPr lang="vi-VN" b="1" dirty="0">
              <a:solidFill>
                <a:schemeClr val="accent2"/>
              </a:solidFill>
            </a:rPr>
            <a:t>Phù hợp với điều kiện tổ chức dạy và học tại cơ sở giáo dục phổ thông.</a:t>
          </a:r>
          <a:endParaRPr lang="en-US" b="1" dirty="0">
            <a:solidFill>
              <a:schemeClr val="accent2"/>
            </a:solidFill>
          </a:endParaRPr>
        </a:p>
      </dgm:t>
    </dgm:pt>
    <dgm:pt modelId="{106CD954-F54B-45B9-A162-EC6BDE94DA6F}" type="parTrans" cxnId="{95AEE93E-0FAE-49DC-852A-18F415C53C60}">
      <dgm:prSet/>
      <dgm:spPr/>
      <dgm:t>
        <a:bodyPr/>
        <a:lstStyle/>
        <a:p>
          <a:endParaRPr lang="en-US"/>
        </a:p>
      </dgm:t>
    </dgm:pt>
    <dgm:pt modelId="{5AA20124-FE88-4E0A-9167-3685A4C4D191}" type="sibTrans" cxnId="{95AEE93E-0FAE-49DC-852A-18F415C53C60}">
      <dgm:prSet/>
      <dgm:spPr/>
      <dgm:t>
        <a:bodyPr/>
        <a:lstStyle/>
        <a:p>
          <a:endParaRPr lang="en-US"/>
        </a:p>
      </dgm:t>
    </dgm:pt>
    <dgm:pt modelId="{71F904C1-8547-4789-940F-1714DD56072E}" type="pres">
      <dgm:prSet presAssocID="{416A0B3A-CF62-413D-B83F-6C8B74FF2225}" presName="compositeShape" presStyleCnt="0">
        <dgm:presLayoutVars>
          <dgm:dir/>
          <dgm:resizeHandles/>
        </dgm:presLayoutVars>
      </dgm:prSet>
      <dgm:spPr/>
    </dgm:pt>
    <dgm:pt modelId="{08A7626F-F655-4A10-8FD3-1D730A0B2B43}" type="pres">
      <dgm:prSet presAssocID="{416A0B3A-CF62-413D-B83F-6C8B74FF2225}" presName="pyramid" presStyleLbl="node1" presStyleIdx="0" presStyleCnt="1" custScaleX="78912" custLinFactNeighborX="-78347" custLinFactNeighborY="-15930"/>
      <dgm:spPr/>
    </dgm:pt>
    <dgm:pt modelId="{1828CAE1-0F03-4DC9-A8A8-6034A4B7A825}" type="pres">
      <dgm:prSet presAssocID="{416A0B3A-CF62-413D-B83F-6C8B74FF2225}" presName="theList" presStyleCnt="0"/>
      <dgm:spPr/>
    </dgm:pt>
    <dgm:pt modelId="{C64A14CC-FE2E-410E-845A-EC9890873583}" type="pres">
      <dgm:prSet presAssocID="{D08ED455-FF7B-49AB-8DB8-2EF1BBBFC4C8}" presName="aNode" presStyleLbl="fgAcc1" presStyleIdx="0" presStyleCnt="2" custScaleX="340728" custLinFactNeighborX="-1738" custLinFactNeighborY="63576">
        <dgm:presLayoutVars>
          <dgm:bulletEnabled val="1"/>
        </dgm:presLayoutVars>
      </dgm:prSet>
      <dgm:spPr/>
      <dgm:t>
        <a:bodyPr/>
        <a:lstStyle/>
        <a:p>
          <a:endParaRPr lang="en-US"/>
        </a:p>
      </dgm:t>
    </dgm:pt>
    <dgm:pt modelId="{01965DAB-7C78-435F-8E47-8E475C612338}" type="pres">
      <dgm:prSet presAssocID="{D08ED455-FF7B-49AB-8DB8-2EF1BBBFC4C8}" presName="aSpace" presStyleCnt="0"/>
      <dgm:spPr/>
    </dgm:pt>
    <dgm:pt modelId="{46E5E150-9DD5-406A-917D-87E1B5B72F4F}" type="pres">
      <dgm:prSet presAssocID="{AAE756C0-CDAB-4A1A-B446-621DC1B96CCA}" presName="aNode" presStyleLbl="fgAcc1" presStyleIdx="1" presStyleCnt="2" custScaleX="340729" custLinFactNeighborX="-1449" custLinFactNeighborY="54016">
        <dgm:presLayoutVars>
          <dgm:bulletEnabled val="1"/>
        </dgm:presLayoutVars>
      </dgm:prSet>
      <dgm:spPr/>
      <dgm:t>
        <a:bodyPr/>
        <a:lstStyle/>
        <a:p>
          <a:endParaRPr lang="en-US"/>
        </a:p>
      </dgm:t>
    </dgm:pt>
    <dgm:pt modelId="{A44C6086-0174-4521-8771-CB9EFB7F9BAA}" type="pres">
      <dgm:prSet presAssocID="{AAE756C0-CDAB-4A1A-B446-621DC1B96CCA}" presName="aSpace" presStyleCnt="0"/>
      <dgm:spPr/>
    </dgm:pt>
  </dgm:ptLst>
  <dgm:cxnLst>
    <dgm:cxn modelId="{537B9204-08EB-4ECC-A44E-88E918A0866D}" type="presOf" srcId="{D08ED455-FF7B-49AB-8DB8-2EF1BBBFC4C8}" destId="{C64A14CC-FE2E-410E-845A-EC9890873583}" srcOrd="0" destOrd="0" presId="urn:microsoft.com/office/officeart/2005/8/layout/pyramid2"/>
    <dgm:cxn modelId="{95AEE93E-0FAE-49DC-852A-18F415C53C60}" srcId="{416A0B3A-CF62-413D-B83F-6C8B74FF2225}" destId="{AAE756C0-CDAB-4A1A-B446-621DC1B96CCA}" srcOrd="1" destOrd="0" parTransId="{106CD954-F54B-45B9-A162-EC6BDE94DA6F}" sibTransId="{5AA20124-FE88-4E0A-9167-3685A4C4D191}"/>
    <dgm:cxn modelId="{C327B3DA-11E5-46E8-A80E-ACA8B5BF830E}" type="presOf" srcId="{416A0B3A-CF62-413D-B83F-6C8B74FF2225}" destId="{71F904C1-8547-4789-940F-1714DD56072E}" srcOrd="0" destOrd="0" presId="urn:microsoft.com/office/officeart/2005/8/layout/pyramid2"/>
    <dgm:cxn modelId="{A429242E-A1F4-4F9A-B3D3-C1851C87710C}" type="presOf" srcId="{AAE756C0-CDAB-4A1A-B446-621DC1B96CCA}" destId="{46E5E150-9DD5-406A-917D-87E1B5B72F4F}" srcOrd="0" destOrd="0" presId="urn:microsoft.com/office/officeart/2005/8/layout/pyramid2"/>
    <dgm:cxn modelId="{F324EA4A-4E28-4BF7-A243-B138C47403DC}" srcId="{416A0B3A-CF62-413D-B83F-6C8B74FF2225}" destId="{D08ED455-FF7B-49AB-8DB8-2EF1BBBFC4C8}" srcOrd="0" destOrd="0" parTransId="{CA2C1152-1920-49AA-9283-6FC0E4487417}" sibTransId="{0B6F8C37-F800-4F29-8A64-6F67DB429189}"/>
    <dgm:cxn modelId="{CC861894-D94B-4CCE-A8CA-6CA82C619072}" type="presParOf" srcId="{71F904C1-8547-4789-940F-1714DD56072E}" destId="{08A7626F-F655-4A10-8FD3-1D730A0B2B43}" srcOrd="0" destOrd="0" presId="urn:microsoft.com/office/officeart/2005/8/layout/pyramid2"/>
    <dgm:cxn modelId="{522342B3-5974-46D9-B08F-FEEED541F378}" type="presParOf" srcId="{71F904C1-8547-4789-940F-1714DD56072E}" destId="{1828CAE1-0F03-4DC9-A8A8-6034A4B7A825}" srcOrd="1" destOrd="0" presId="urn:microsoft.com/office/officeart/2005/8/layout/pyramid2"/>
    <dgm:cxn modelId="{C73C58B3-85C3-480E-B8E4-271A7D8F65C5}" type="presParOf" srcId="{1828CAE1-0F03-4DC9-A8A8-6034A4B7A825}" destId="{C64A14CC-FE2E-410E-845A-EC9890873583}" srcOrd="0" destOrd="0" presId="urn:microsoft.com/office/officeart/2005/8/layout/pyramid2"/>
    <dgm:cxn modelId="{70688CC6-6941-4F58-B199-B5FF09382E66}" type="presParOf" srcId="{1828CAE1-0F03-4DC9-A8A8-6034A4B7A825}" destId="{01965DAB-7C78-435F-8E47-8E475C612338}" srcOrd="1" destOrd="0" presId="urn:microsoft.com/office/officeart/2005/8/layout/pyramid2"/>
    <dgm:cxn modelId="{76CBF8B8-9C08-48AC-806F-D6A3B064E102}" type="presParOf" srcId="{1828CAE1-0F03-4DC9-A8A8-6034A4B7A825}" destId="{46E5E150-9DD5-406A-917D-87E1B5B72F4F}" srcOrd="2" destOrd="0" presId="urn:microsoft.com/office/officeart/2005/8/layout/pyramid2"/>
    <dgm:cxn modelId="{AC71B171-9B82-41DB-90D3-0FDE1824CF0B}" type="presParOf" srcId="{1828CAE1-0F03-4DC9-A8A8-6034A4B7A825}" destId="{A44C6086-0174-4521-8771-CB9EFB7F9BAA}" srcOrd="3"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03346880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1"/>
        <p:cNvGrpSpPr/>
        <p:nvPr/>
      </p:nvGrpSpPr>
      <p:grpSpPr>
        <a:xfrm>
          <a:off x="0" y="0"/>
          <a:ext cx="0" cy="0"/>
          <a:chOff x="0" y="0"/>
          <a:chExt cx="0" cy="0"/>
        </a:xfrm>
      </p:grpSpPr>
      <p:sp>
        <p:nvSpPr>
          <p:cNvPr id="2002" name="Google Shape;200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3" name="Google Shape;200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15552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7">
          <a:extLst>
            <a:ext uri="{FF2B5EF4-FFF2-40B4-BE49-F238E27FC236}">
              <a16:creationId xmlns:a16="http://schemas.microsoft.com/office/drawing/2014/main" xmlns="" id="{83A19BA6-D503-6D36-8936-DA9C64359A4F}"/>
            </a:ext>
          </a:extLst>
        </p:cNvPr>
        <p:cNvGrpSpPr/>
        <p:nvPr/>
      </p:nvGrpSpPr>
      <p:grpSpPr>
        <a:xfrm>
          <a:off x="0" y="0"/>
          <a:ext cx="0" cy="0"/>
          <a:chOff x="0" y="0"/>
          <a:chExt cx="0" cy="0"/>
        </a:xfrm>
      </p:grpSpPr>
      <p:sp>
        <p:nvSpPr>
          <p:cNvPr id="2688" name="Google Shape;2688;gc6a01074ef_0_19006:notes">
            <a:extLst>
              <a:ext uri="{FF2B5EF4-FFF2-40B4-BE49-F238E27FC236}">
                <a16:creationId xmlns:a16="http://schemas.microsoft.com/office/drawing/2014/main" xmlns="" id="{C40727E8-A501-D60F-F437-750F5EA2450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9" name="Google Shape;2689;gc6a01074ef_0_19006:notes">
            <a:extLst>
              <a:ext uri="{FF2B5EF4-FFF2-40B4-BE49-F238E27FC236}">
                <a16:creationId xmlns:a16="http://schemas.microsoft.com/office/drawing/2014/main" xmlns="" id="{4705C8EC-2E08-73E7-42EF-274CED5071E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393442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p:cNvGrpSpPr/>
        <p:nvPr/>
      </p:nvGrpSpPr>
      <p:grpSpPr>
        <a:xfrm>
          <a:off x="0" y="0"/>
          <a:ext cx="0" cy="0"/>
          <a:chOff x="0" y="0"/>
          <a:chExt cx="0" cy="0"/>
        </a:xfrm>
      </p:grpSpPr>
      <p:sp>
        <p:nvSpPr>
          <p:cNvPr id="1329" name="Google Shape;1329;gc6a01074ef_0_179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462843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a:extLst>
            <a:ext uri="{FF2B5EF4-FFF2-40B4-BE49-F238E27FC236}">
              <a16:creationId xmlns:a16="http://schemas.microsoft.com/office/drawing/2014/main" xmlns="" id="{2CA191F2-E52B-F34C-9E5E-F158A99183AD}"/>
            </a:ext>
          </a:extLst>
        </p:cNvPr>
        <p:cNvGrpSpPr/>
        <p:nvPr/>
      </p:nvGrpSpPr>
      <p:grpSpPr>
        <a:xfrm>
          <a:off x="0" y="0"/>
          <a:ext cx="0" cy="0"/>
          <a:chOff x="0" y="0"/>
          <a:chExt cx="0" cy="0"/>
        </a:xfrm>
      </p:grpSpPr>
      <p:sp>
        <p:nvSpPr>
          <p:cNvPr id="1329" name="Google Shape;1329;gc6a01074ef_0_17978:notes">
            <a:extLst>
              <a:ext uri="{FF2B5EF4-FFF2-40B4-BE49-F238E27FC236}">
                <a16:creationId xmlns:a16="http://schemas.microsoft.com/office/drawing/2014/main" xmlns="" id="{FD0A5E5C-E4BB-5AF5-C913-53F16F0266B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a:extLst>
              <a:ext uri="{FF2B5EF4-FFF2-40B4-BE49-F238E27FC236}">
                <a16:creationId xmlns:a16="http://schemas.microsoft.com/office/drawing/2014/main" xmlns="" id="{B166570F-C85A-FD9F-6B9B-A4FABB6C6BA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933777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a:extLst>
            <a:ext uri="{FF2B5EF4-FFF2-40B4-BE49-F238E27FC236}">
              <a16:creationId xmlns:a16="http://schemas.microsoft.com/office/drawing/2014/main" xmlns="" id="{AF0CBB2A-3025-EB80-B377-11E95F1FCA90}"/>
            </a:ext>
          </a:extLst>
        </p:cNvPr>
        <p:cNvGrpSpPr/>
        <p:nvPr/>
      </p:nvGrpSpPr>
      <p:grpSpPr>
        <a:xfrm>
          <a:off x="0" y="0"/>
          <a:ext cx="0" cy="0"/>
          <a:chOff x="0" y="0"/>
          <a:chExt cx="0" cy="0"/>
        </a:xfrm>
      </p:grpSpPr>
      <p:sp>
        <p:nvSpPr>
          <p:cNvPr id="1329" name="Google Shape;1329;gc6a01074ef_0_17978:notes">
            <a:extLst>
              <a:ext uri="{FF2B5EF4-FFF2-40B4-BE49-F238E27FC236}">
                <a16:creationId xmlns:a16="http://schemas.microsoft.com/office/drawing/2014/main" xmlns="" id="{631EEA8C-091C-3833-0B06-444996F6243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a:extLst>
              <a:ext uri="{FF2B5EF4-FFF2-40B4-BE49-F238E27FC236}">
                <a16:creationId xmlns:a16="http://schemas.microsoft.com/office/drawing/2014/main" xmlns="" id="{A5989AFD-59DD-C3A1-1F11-C8C1957DC8A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501798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a:extLst>
            <a:ext uri="{FF2B5EF4-FFF2-40B4-BE49-F238E27FC236}">
              <a16:creationId xmlns:a16="http://schemas.microsoft.com/office/drawing/2014/main" xmlns="" id="{76D1AFD9-5CB9-0762-88DE-7033B66E4806}"/>
            </a:ext>
          </a:extLst>
        </p:cNvPr>
        <p:cNvGrpSpPr/>
        <p:nvPr/>
      </p:nvGrpSpPr>
      <p:grpSpPr>
        <a:xfrm>
          <a:off x="0" y="0"/>
          <a:ext cx="0" cy="0"/>
          <a:chOff x="0" y="0"/>
          <a:chExt cx="0" cy="0"/>
        </a:xfrm>
      </p:grpSpPr>
      <p:sp>
        <p:nvSpPr>
          <p:cNvPr id="1329" name="Google Shape;1329;gc6a01074ef_0_17978:notes">
            <a:extLst>
              <a:ext uri="{FF2B5EF4-FFF2-40B4-BE49-F238E27FC236}">
                <a16:creationId xmlns:a16="http://schemas.microsoft.com/office/drawing/2014/main" xmlns="" id="{E863B6FA-7A40-7DCF-2043-398D48A4E9E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a:extLst>
              <a:ext uri="{FF2B5EF4-FFF2-40B4-BE49-F238E27FC236}">
                <a16:creationId xmlns:a16="http://schemas.microsoft.com/office/drawing/2014/main" xmlns="" id="{D01B95C1-DBAC-D633-3DB3-C6C8A1E5119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70438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a:extLst>
            <a:ext uri="{FF2B5EF4-FFF2-40B4-BE49-F238E27FC236}">
              <a16:creationId xmlns:a16="http://schemas.microsoft.com/office/drawing/2014/main" xmlns="" id="{BD35FFD4-E84B-552B-DBF2-9D5E3D550FE9}"/>
            </a:ext>
          </a:extLst>
        </p:cNvPr>
        <p:cNvGrpSpPr/>
        <p:nvPr/>
      </p:nvGrpSpPr>
      <p:grpSpPr>
        <a:xfrm>
          <a:off x="0" y="0"/>
          <a:ext cx="0" cy="0"/>
          <a:chOff x="0" y="0"/>
          <a:chExt cx="0" cy="0"/>
        </a:xfrm>
      </p:grpSpPr>
      <p:sp>
        <p:nvSpPr>
          <p:cNvPr id="1329" name="Google Shape;1329;gc6a01074ef_0_17978:notes">
            <a:extLst>
              <a:ext uri="{FF2B5EF4-FFF2-40B4-BE49-F238E27FC236}">
                <a16:creationId xmlns:a16="http://schemas.microsoft.com/office/drawing/2014/main" xmlns="" id="{6D62F76F-DC93-FAB6-56C6-E54D49B0D0D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a:extLst>
              <a:ext uri="{FF2B5EF4-FFF2-40B4-BE49-F238E27FC236}">
                <a16:creationId xmlns:a16="http://schemas.microsoft.com/office/drawing/2014/main" xmlns="" id="{B32C4080-5348-53AE-2AE2-139A8402D41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047331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a:extLst>
            <a:ext uri="{FF2B5EF4-FFF2-40B4-BE49-F238E27FC236}">
              <a16:creationId xmlns:a16="http://schemas.microsoft.com/office/drawing/2014/main" xmlns="" id="{7F8D8786-60E5-88CC-512C-25AFCB655C81}"/>
            </a:ext>
          </a:extLst>
        </p:cNvPr>
        <p:cNvGrpSpPr/>
        <p:nvPr/>
      </p:nvGrpSpPr>
      <p:grpSpPr>
        <a:xfrm>
          <a:off x="0" y="0"/>
          <a:ext cx="0" cy="0"/>
          <a:chOff x="0" y="0"/>
          <a:chExt cx="0" cy="0"/>
        </a:xfrm>
      </p:grpSpPr>
      <p:sp>
        <p:nvSpPr>
          <p:cNvPr id="1329" name="Google Shape;1329;gc6a01074ef_0_17978:notes">
            <a:extLst>
              <a:ext uri="{FF2B5EF4-FFF2-40B4-BE49-F238E27FC236}">
                <a16:creationId xmlns:a16="http://schemas.microsoft.com/office/drawing/2014/main" xmlns="" id="{4F35B999-CEAC-F0C1-10EF-BC176780DC4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a:extLst>
              <a:ext uri="{FF2B5EF4-FFF2-40B4-BE49-F238E27FC236}">
                <a16:creationId xmlns:a16="http://schemas.microsoft.com/office/drawing/2014/main" xmlns="" id="{77D0F7B9-97CD-B01D-EFA3-89ECA75CF6C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835094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a:extLst>
            <a:ext uri="{FF2B5EF4-FFF2-40B4-BE49-F238E27FC236}">
              <a16:creationId xmlns:a16="http://schemas.microsoft.com/office/drawing/2014/main" xmlns="" id="{33369BE1-2692-F2A6-B16C-56009A525E44}"/>
            </a:ext>
          </a:extLst>
        </p:cNvPr>
        <p:cNvGrpSpPr/>
        <p:nvPr/>
      </p:nvGrpSpPr>
      <p:grpSpPr>
        <a:xfrm>
          <a:off x="0" y="0"/>
          <a:ext cx="0" cy="0"/>
          <a:chOff x="0" y="0"/>
          <a:chExt cx="0" cy="0"/>
        </a:xfrm>
      </p:grpSpPr>
      <p:sp>
        <p:nvSpPr>
          <p:cNvPr id="1329" name="Google Shape;1329;gc6a01074ef_0_17978:notes">
            <a:extLst>
              <a:ext uri="{FF2B5EF4-FFF2-40B4-BE49-F238E27FC236}">
                <a16:creationId xmlns:a16="http://schemas.microsoft.com/office/drawing/2014/main" xmlns="" id="{D8635ECC-0419-28E6-8B9F-C6AD4EF77F7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a:extLst>
              <a:ext uri="{FF2B5EF4-FFF2-40B4-BE49-F238E27FC236}">
                <a16:creationId xmlns:a16="http://schemas.microsoft.com/office/drawing/2014/main" xmlns="" id="{105E10DD-7079-094B-3A59-9208489F8D6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213328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a:extLst>
            <a:ext uri="{FF2B5EF4-FFF2-40B4-BE49-F238E27FC236}">
              <a16:creationId xmlns:a16="http://schemas.microsoft.com/office/drawing/2014/main" xmlns="" id="{735D216F-E95B-7EA7-6475-35D7F38A30BD}"/>
            </a:ext>
          </a:extLst>
        </p:cNvPr>
        <p:cNvGrpSpPr/>
        <p:nvPr/>
      </p:nvGrpSpPr>
      <p:grpSpPr>
        <a:xfrm>
          <a:off x="0" y="0"/>
          <a:ext cx="0" cy="0"/>
          <a:chOff x="0" y="0"/>
          <a:chExt cx="0" cy="0"/>
        </a:xfrm>
      </p:grpSpPr>
      <p:sp>
        <p:nvSpPr>
          <p:cNvPr id="1329" name="Google Shape;1329;gc6a01074ef_0_17978:notes">
            <a:extLst>
              <a:ext uri="{FF2B5EF4-FFF2-40B4-BE49-F238E27FC236}">
                <a16:creationId xmlns:a16="http://schemas.microsoft.com/office/drawing/2014/main" xmlns="" id="{A44A0DD9-114F-DD77-45D2-450B3CF371F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a:extLst>
              <a:ext uri="{FF2B5EF4-FFF2-40B4-BE49-F238E27FC236}">
                <a16:creationId xmlns:a16="http://schemas.microsoft.com/office/drawing/2014/main" xmlns="" id="{1468DA12-A6F2-C25C-7395-7D1BC0A76B5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081831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a:extLst>
            <a:ext uri="{FF2B5EF4-FFF2-40B4-BE49-F238E27FC236}">
              <a16:creationId xmlns:a16="http://schemas.microsoft.com/office/drawing/2014/main" xmlns="" id="{75D3EBF5-86F5-6589-F665-457C4A914790}"/>
            </a:ext>
          </a:extLst>
        </p:cNvPr>
        <p:cNvGrpSpPr/>
        <p:nvPr/>
      </p:nvGrpSpPr>
      <p:grpSpPr>
        <a:xfrm>
          <a:off x="0" y="0"/>
          <a:ext cx="0" cy="0"/>
          <a:chOff x="0" y="0"/>
          <a:chExt cx="0" cy="0"/>
        </a:xfrm>
      </p:grpSpPr>
      <p:sp>
        <p:nvSpPr>
          <p:cNvPr id="1329" name="Google Shape;1329;gc6a01074ef_0_17978:notes">
            <a:extLst>
              <a:ext uri="{FF2B5EF4-FFF2-40B4-BE49-F238E27FC236}">
                <a16:creationId xmlns:a16="http://schemas.microsoft.com/office/drawing/2014/main" xmlns="" id="{2C8ED2E1-FAB7-9DE4-A321-E2110472C94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a:extLst>
              <a:ext uri="{FF2B5EF4-FFF2-40B4-BE49-F238E27FC236}">
                <a16:creationId xmlns:a16="http://schemas.microsoft.com/office/drawing/2014/main" xmlns="" id="{15F09EFC-6990-D963-036E-1CF27CBA69F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44012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3"/>
        <p:cNvGrpSpPr/>
        <p:nvPr/>
      </p:nvGrpSpPr>
      <p:grpSpPr>
        <a:xfrm>
          <a:off x="0" y="0"/>
          <a:ext cx="0" cy="0"/>
          <a:chOff x="0" y="0"/>
          <a:chExt cx="0" cy="0"/>
        </a:xfrm>
      </p:grpSpPr>
      <p:sp>
        <p:nvSpPr>
          <p:cNvPr id="2014" name="Google Shape;2014;gc6a01074ef_0_179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5" name="Google Shape;2015;gc6a01074ef_0_179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987516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a:extLst>
            <a:ext uri="{FF2B5EF4-FFF2-40B4-BE49-F238E27FC236}">
              <a16:creationId xmlns:a16="http://schemas.microsoft.com/office/drawing/2014/main" xmlns="" id="{7DD55FD2-8470-76EA-BE23-D97F8DE90D21}"/>
            </a:ext>
          </a:extLst>
        </p:cNvPr>
        <p:cNvGrpSpPr/>
        <p:nvPr/>
      </p:nvGrpSpPr>
      <p:grpSpPr>
        <a:xfrm>
          <a:off x="0" y="0"/>
          <a:ext cx="0" cy="0"/>
          <a:chOff x="0" y="0"/>
          <a:chExt cx="0" cy="0"/>
        </a:xfrm>
      </p:grpSpPr>
      <p:sp>
        <p:nvSpPr>
          <p:cNvPr id="1329" name="Google Shape;1329;gc6a01074ef_0_17978:notes">
            <a:extLst>
              <a:ext uri="{FF2B5EF4-FFF2-40B4-BE49-F238E27FC236}">
                <a16:creationId xmlns:a16="http://schemas.microsoft.com/office/drawing/2014/main" xmlns="" id="{FE713317-D894-256E-7782-4E004823205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a:extLst>
              <a:ext uri="{FF2B5EF4-FFF2-40B4-BE49-F238E27FC236}">
                <a16:creationId xmlns:a16="http://schemas.microsoft.com/office/drawing/2014/main" xmlns="" id="{C58F062D-75AE-9044-3C06-9906B02E372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536484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4">
          <a:extLst>
            <a:ext uri="{FF2B5EF4-FFF2-40B4-BE49-F238E27FC236}">
              <a16:creationId xmlns:a16="http://schemas.microsoft.com/office/drawing/2014/main" xmlns="" id="{46AED7C9-AC82-D0E6-10CD-6C2FF7F1FA44}"/>
            </a:ext>
          </a:extLst>
        </p:cNvPr>
        <p:cNvGrpSpPr/>
        <p:nvPr/>
      </p:nvGrpSpPr>
      <p:grpSpPr>
        <a:xfrm>
          <a:off x="0" y="0"/>
          <a:ext cx="0" cy="0"/>
          <a:chOff x="0" y="0"/>
          <a:chExt cx="0" cy="0"/>
        </a:xfrm>
      </p:grpSpPr>
      <p:sp>
        <p:nvSpPr>
          <p:cNvPr id="2815" name="Google Shape;2815;gc6a01074ef_0_19754:notes">
            <a:extLst>
              <a:ext uri="{FF2B5EF4-FFF2-40B4-BE49-F238E27FC236}">
                <a16:creationId xmlns:a16="http://schemas.microsoft.com/office/drawing/2014/main" xmlns="" id="{53AA9FBF-F669-6F2A-DBA2-0317E7EDD6E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6" name="Google Shape;2816;gc6a01074ef_0_19754:notes">
            <a:extLst>
              <a:ext uri="{FF2B5EF4-FFF2-40B4-BE49-F238E27FC236}">
                <a16:creationId xmlns:a16="http://schemas.microsoft.com/office/drawing/2014/main" xmlns="" id="{87DBE76D-784A-A890-1CD9-34129D8DD7B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871571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a:extLst>
            <a:ext uri="{FF2B5EF4-FFF2-40B4-BE49-F238E27FC236}">
              <a16:creationId xmlns:a16="http://schemas.microsoft.com/office/drawing/2014/main" xmlns="" id="{407559D4-27E5-E0EC-1C71-B8CCDADA45BE}"/>
            </a:ext>
          </a:extLst>
        </p:cNvPr>
        <p:cNvGrpSpPr/>
        <p:nvPr/>
      </p:nvGrpSpPr>
      <p:grpSpPr>
        <a:xfrm>
          <a:off x="0" y="0"/>
          <a:ext cx="0" cy="0"/>
          <a:chOff x="0" y="0"/>
          <a:chExt cx="0" cy="0"/>
        </a:xfrm>
      </p:grpSpPr>
      <p:sp>
        <p:nvSpPr>
          <p:cNvPr id="1329" name="Google Shape;1329;gc6a01074ef_0_17978:notes">
            <a:extLst>
              <a:ext uri="{FF2B5EF4-FFF2-40B4-BE49-F238E27FC236}">
                <a16:creationId xmlns:a16="http://schemas.microsoft.com/office/drawing/2014/main" xmlns="" id="{6D4EB1D6-DBFF-E545-9EB6-55DF04AFA9E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a:extLst>
              <a:ext uri="{FF2B5EF4-FFF2-40B4-BE49-F238E27FC236}">
                <a16:creationId xmlns:a16="http://schemas.microsoft.com/office/drawing/2014/main" xmlns="" id="{AE849967-7274-E903-49F1-F41361EEE9E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156125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a:extLst>
            <a:ext uri="{FF2B5EF4-FFF2-40B4-BE49-F238E27FC236}">
              <a16:creationId xmlns:a16="http://schemas.microsoft.com/office/drawing/2014/main" xmlns="" id="{5D29D35C-9765-E697-14CA-50F2ABD90605}"/>
            </a:ext>
          </a:extLst>
        </p:cNvPr>
        <p:cNvGrpSpPr/>
        <p:nvPr/>
      </p:nvGrpSpPr>
      <p:grpSpPr>
        <a:xfrm>
          <a:off x="0" y="0"/>
          <a:ext cx="0" cy="0"/>
          <a:chOff x="0" y="0"/>
          <a:chExt cx="0" cy="0"/>
        </a:xfrm>
      </p:grpSpPr>
      <p:sp>
        <p:nvSpPr>
          <p:cNvPr id="1329" name="Google Shape;1329;gc6a01074ef_0_17978:notes">
            <a:extLst>
              <a:ext uri="{FF2B5EF4-FFF2-40B4-BE49-F238E27FC236}">
                <a16:creationId xmlns:a16="http://schemas.microsoft.com/office/drawing/2014/main" xmlns="" id="{2980AD16-D913-2792-1E07-68BD9046654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a:extLst>
              <a:ext uri="{FF2B5EF4-FFF2-40B4-BE49-F238E27FC236}">
                <a16:creationId xmlns:a16="http://schemas.microsoft.com/office/drawing/2014/main" xmlns="" id="{7790059F-8608-5187-0E36-5B88D752B90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098377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2">
          <a:extLst>
            <a:ext uri="{FF2B5EF4-FFF2-40B4-BE49-F238E27FC236}">
              <a16:creationId xmlns:a16="http://schemas.microsoft.com/office/drawing/2014/main" xmlns="" id="{3A2C4BDF-5712-E8C4-5C87-86702DCD3F80}"/>
            </a:ext>
          </a:extLst>
        </p:cNvPr>
        <p:cNvGrpSpPr/>
        <p:nvPr/>
      </p:nvGrpSpPr>
      <p:grpSpPr>
        <a:xfrm>
          <a:off x="0" y="0"/>
          <a:ext cx="0" cy="0"/>
          <a:chOff x="0" y="0"/>
          <a:chExt cx="0" cy="0"/>
        </a:xfrm>
      </p:grpSpPr>
      <p:sp>
        <p:nvSpPr>
          <p:cNvPr id="2943" name="Google Shape;2943;gc6a01074ef_0_19921:notes">
            <a:extLst>
              <a:ext uri="{FF2B5EF4-FFF2-40B4-BE49-F238E27FC236}">
                <a16:creationId xmlns:a16="http://schemas.microsoft.com/office/drawing/2014/main" xmlns="" id="{E238A895-E515-73F4-F2E3-36649939772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44" name="Google Shape;2944;gc6a01074ef_0_19921:notes">
            <a:extLst>
              <a:ext uri="{FF2B5EF4-FFF2-40B4-BE49-F238E27FC236}">
                <a16:creationId xmlns:a16="http://schemas.microsoft.com/office/drawing/2014/main" xmlns="" id="{33BB7EF3-011E-0EDB-B614-043CE454429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018541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a:extLst>
            <a:ext uri="{FF2B5EF4-FFF2-40B4-BE49-F238E27FC236}">
              <a16:creationId xmlns:a16="http://schemas.microsoft.com/office/drawing/2014/main" xmlns="" id="{8D00AA17-3A05-7DD8-A936-4AE3043F42B3}"/>
            </a:ext>
          </a:extLst>
        </p:cNvPr>
        <p:cNvGrpSpPr/>
        <p:nvPr/>
      </p:nvGrpSpPr>
      <p:grpSpPr>
        <a:xfrm>
          <a:off x="0" y="0"/>
          <a:ext cx="0" cy="0"/>
          <a:chOff x="0" y="0"/>
          <a:chExt cx="0" cy="0"/>
        </a:xfrm>
      </p:grpSpPr>
      <p:sp>
        <p:nvSpPr>
          <p:cNvPr id="1329" name="Google Shape;1329;gc6a01074ef_0_17978:notes">
            <a:extLst>
              <a:ext uri="{FF2B5EF4-FFF2-40B4-BE49-F238E27FC236}">
                <a16:creationId xmlns:a16="http://schemas.microsoft.com/office/drawing/2014/main" xmlns="" id="{49C8C969-2133-01DD-7557-22CA069FD18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a:extLst>
              <a:ext uri="{FF2B5EF4-FFF2-40B4-BE49-F238E27FC236}">
                <a16:creationId xmlns:a16="http://schemas.microsoft.com/office/drawing/2014/main" xmlns="" id="{4727C578-1E80-3C28-2B46-B3B818CBBB8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862091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6"/>
        <p:cNvGrpSpPr/>
        <p:nvPr/>
      </p:nvGrpSpPr>
      <p:grpSpPr>
        <a:xfrm>
          <a:off x="0" y="0"/>
          <a:ext cx="0" cy="0"/>
          <a:chOff x="0" y="0"/>
          <a:chExt cx="0" cy="0"/>
        </a:xfrm>
      </p:grpSpPr>
      <p:sp>
        <p:nvSpPr>
          <p:cNvPr id="2087" name="Google Shape;2087;gc33250489b_0_2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8" name="Google Shape;2088;gc33250489b_0_2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42567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0"/>
        <p:cNvGrpSpPr/>
        <p:nvPr/>
      </p:nvGrpSpPr>
      <p:grpSpPr>
        <a:xfrm>
          <a:off x="0" y="0"/>
          <a:ext cx="0" cy="0"/>
          <a:chOff x="0" y="0"/>
          <a:chExt cx="0" cy="0"/>
        </a:xfrm>
      </p:grpSpPr>
      <p:sp>
        <p:nvSpPr>
          <p:cNvPr id="1501" name="Google Shape;1501;gc6a01074ef_0_181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2" name="Google Shape;1502;gc6a01074ef_0_181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64285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0">
          <a:extLst>
            <a:ext uri="{FF2B5EF4-FFF2-40B4-BE49-F238E27FC236}">
              <a16:creationId xmlns:a16="http://schemas.microsoft.com/office/drawing/2014/main" xmlns="" id="{6B0C6969-E690-28CD-084B-A8459F06577F}"/>
            </a:ext>
          </a:extLst>
        </p:cNvPr>
        <p:cNvGrpSpPr/>
        <p:nvPr/>
      </p:nvGrpSpPr>
      <p:grpSpPr>
        <a:xfrm>
          <a:off x="0" y="0"/>
          <a:ext cx="0" cy="0"/>
          <a:chOff x="0" y="0"/>
          <a:chExt cx="0" cy="0"/>
        </a:xfrm>
      </p:grpSpPr>
      <p:sp>
        <p:nvSpPr>
          <p:cNvPr id="2121" name="Google Shape;2121;gc6a01074ef_0_17940:notes">
            <a:extLst>
              <a:ext uri="{FF2B5EF4-FFF2-40B4-BE49-F238E27FC236}">
                <a16:creationId xmlns:a16="http://schemas.microsoft.com/office/drawing/2014/main" xmlns="" id="{6FCBD7B7-0E0F-ACBC-941D-9BC355A1007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2" name="Google Shape;2122;gc6a01074ef_0_17940:notes">
            <a:extLst>
              <a:ext uri="{FF2B5EF4-FFF2-40B4-BE49-F238E27FC236}">
                <a16:creationId xmlns:a16="http://schemas.microsoft.com/office/drawing/2014/main" xmlns="" id="{BC8F6A65-1F69-961B-56F4-3CB0760E196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49014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8"/>
        <p:cNvGrpSpPr/>
        <p:nvPr/>
      </p:nvGrpSpPr>
      <p:grpSpPr>
        <a:xfrm>
          <a:off x="0" y="0"/>
          <a:ext cx="0" cy="0"/>
          <a:chOff x="0" y="0"/>
          <a:chExt cx="0" cy="0"/>
        </a:xfrm>
      </p:grpSpPr>
      <p:sp>
        <p:nvSpPr>
          <p:cNvPr id="1329" name="Google Shape;1329;gc6a01074ef_0_179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0" name="Google Shape;1330;gc6a01074ef_0_179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80352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1">
          <a:extLst>
            <a:ext uri="{FF2B5EF4-FFF2-40B4-BE49-F238E27FC236}">
              <a16:creationId xmlns:a16="http://schemas.microsoft.com/office/drawing/2014/main" xmlns="" id="{EEB35240-43CF-8D72-C9C9-8C74C0BA4F20}"/>
            </a:ext>
          </a:extLst>
        </p:cNvPr>
        <p:cNvGrpSpPr/>
        <p:nvPr/>
      </p:nvGrpSpPr>
      <p:grpSpPr>
        <a:xfrm>
          <a:off x="0" y="0"/>
          <a:ext cx="0" cy="0"/>
          <a:chOff x="0" y="0"/>
          <a:chExt cx="0" cy="0"/>
        </a:xfrm>
      </p:grpSpPr>
      <p:sp>
        <p:nvSpPr>
          <p:cNvPr id="2592" name="Google Shape;2592;gc6a01074ef_0_18761:notes">
            <a:extLst>
              <a:ext uri="{FF2B5EF4-FFF2-40B4-BE49-F238E27FC236}">
                <a16:creationId xmlns:a16="http://schemas.microsoft.com/office/drawing/2014/main" xmlns="" id="{64C3DC57-20AA-EB34-B367-35A0D065FBD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3" name="Google Shape;2593;gc6a01074ef_0_18761:notes">
            <a:extLst>
              <a:ext uri="{FF2B5EF4-FFF2-40B4-BE49-F238E27FC236}">
                <a16:creationId xmlns:a16="http://schemas.microsoft.com/office/drawing/2014/main" xmlns="" id="{87BF2B3B-B38F-86DE-717F-CD4EC740445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27791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3"/>
        <p:cNvGrpSpPr/>
        <p:nvPr/>
      </p:nvGrpSpPr>
      <p:grpSpPr>
        <a:xfrm>
          <a:off x="0" y="0"/>
          <a:ext cx="0" cy="0"/>
          <a:chOff x="0" y="0"/>
          <a:chExt cx="0" cy="0"/>
        </a:xfrm>
      </p:grpSpPr>
      <p:sp>
        <p:nvSpPr>
          <p:cNvPr id="2054" name="Google Shape;2054;gc33250489b_0_1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5" name="Google Shape;2055;gc33250489b_0_1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8152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6">
          <a:extLst>
            <a:ext uri="{FF2B5EF4-FFF2-40B4-BE49-F238E27FC236}">
              <a16:creationId xmlns:a16="http://schemas.microsoft.com/office/drawing/2014/main" xmlns="" id="{A41B618F-41CF-5AC0-6B39-CB2F78FCEF7A}"/>
            </a:ext>
          </a:extLst>
        </p:cNvPr>
        <p:cNvGrpSpPr/>
        <p:nvPr/>
      </p:nvGrpSpPr>
      <p:grpSpPr>
        <a:xfrm>
          <a:off x="0" y="0"/>
          <a:ext cx="0" cy="0"/>
          <a:chOff x="0" y="0"/>
          <a:chExt cx="0" cy="0"/>
        </a:xfrm>
      </p:grpSpPr>
      <p:sp>
        <p:nvSpPr>
          <p:cNvPr id="2607" name="Google Shape;2607;g10363c24f6e_1_286:notes">
            <a:extLst>
              <a:ext uri="{FF2B5EF4-FFF2-40B4-BE49-F238E27FC236}">
                <a16:creationId xmlns:a16="http://schemas.microsoft.com/office/drawing/2014/main" xmlns="" id="{16BD27BA-3F55-7213-312B-B2A21973269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8" name="Google Shape;2608;g10363c24f6e_1_286:notes">
            <a:extLst>
              <a:ext uri="{FF2B5EF4-FFF2-40B4-BE49-F238E27FC236}">
                <a16:creationId xmlns:a16="http://schemas.microsoft.com/office/drawing/2014/main" xmlns="" id="{234B2BE2-A57E-3006-4398-781F5240623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881497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slide" Target="../slides/slide7.xml"/><Relationship Id="rId7" Type="http://schemas.openxmlformats.org/officeDocument/2006/relationships/slide" Target="../slides/slide24.xml"/><Relationship Id="rId2" Type="http://schemas.openxmlformats.org/officeDocument/2006/relationships/slide" Target="../slides/slide3.xml"/><Relationship Id="rId1" Type="http://schemas.openxmlformats.org/officeDocument/2006/relationships/slideMaster" Target="../slideMasters/slideMaster1.xml"/><Relationship Id="rId6" Type="http://schemas.openxmlformats.org/officeDocument/2006/relationships/slide" Target="../slides/slide21.xml"/><Relationship Id="rId5" Type="http://schemas.openxmlformats.org/officeDocument/2006/relationships/slide" Target="../slides/slide10.xml"/><Relationship Id="rId4" Type="http://schemas.openxmlformats.org/officeDocument/2006/relationships/slide" Target="../slides/slide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10800000" flipH="1">
            <a:off x="-1411582" y="-1157400"/>
            <a:ext cx="4436782" cy="3714342"/>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1062825" y="3370500"/>
            <a:ext cx="775608" cy="1012954"/>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7605425" y="342175"/>
            <a:ext cx="2052600" cy="2052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 name="Google Shape;12;p2"/>
          <p:cNvGrpSpPr/>
          <p:nvPr/>
        </p:nvGrpSpPr>
        <p:grpSpPr>
          <a:xfrm>
            <a:off x="6412578" y="-640069"/>
            <a:ext cx="1962482" cy="1953284"/>
            <a:chOff x="386328" y="2672681"/>
            <a:chExt cx="1962482" cy="1953284"/>
          </a:xfrm>
        </p:grpSpPr>
        <p:sp>
          <p:nvSpPr>
            <p:cNvPr id="13" name="Google Shape;13;p2"/>
            <p:cNvSpPr/>
            <p:nvPr/>
          </p:nvSpPr>
          <p:spPr>
            <a:xfrm>
              <a:off x="602590" y="3031586"/>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86328" y="2672681"/>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795817" y="2846396"/>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906269" y="2679600"/>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314642" y="2672681"/>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724131" y="2785411"/>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874810" y="2808447"/>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451868" y="3289279"/>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516292" y="3153513"/>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704963" y="2940732"/>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113335" y="2940732"/>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522825" y="2940732"/>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931197" y="2975243"/>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89766" y="3559565"/>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497897" y="3303075"/>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906269" y="3303075"/>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1314642" y="3303075"/>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1724131" y="3301915"/>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132503" y="3301915"/>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95525" y="3644703"/>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704963" y="3644703"/>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1113335" y="3644703"/>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1522825" y="3644703"/>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1931197" y="3644703"/>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339569" y="3728681"/>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497897" y="4010528"/>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906269" y="4010528"/>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1314642" y="4010528"/>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1724131" y="4010528"/>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132503" y="4095623"/>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890153" y="4437294"/>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855642" y="4352156"/>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113335" y="4352156"/>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522825" y="4352156"/>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931197" y="4437294"/>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 name="Google Shape;48;p2"/>
          <p:cNvSpPr/>
          <p:nvPr/>
        </p:nvSpPr>
        <p:spPr>
          <a:xfrm>
            <a:off x="-125" y="4599425"/>
            <a:ext cx="9144321" cy="595550"/>
          </a:xfrm>
          <a:custGeom>
            <a:avLst/>
            <a:gdLst/>
            <a:ahLst/>
            <a:cxnLst/>
            <a:rect l="l" t="t" r="r" b="b"/>
            <a:pathLst>
              <a:path w="287196" h="23822" extrusionOk="0">
                <a:moveTo>
                  <a:pt x="1" y="0"/>
                </a:moveTo>
                <a:lnTo>
                  <a:pt x="1" y="23822"/>
                </a:lnTo>
                <a:lnTo>
                  <a:pt x="287196" y="23822"/>
                </a:lnTo>
                <a:lnTo>
                  <a:pt x="28719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txBox="1">
            <a:spLocks noGrp="1"/>
          </p:cNvSpPr>
          <p:nvPr>
            <p:ph type="ctrTitle"/>
          </p:nvPr>
        </p:nvSpPr>
        <p:spPr>
          <a:xfrm>
            <a:off x="1283094" y="1290750"/>
            <a:ext cx="65778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500" b="1">
                <a:solidFill>
                  <a:srgbClr val="80686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50" name="Google Shape;50;p2"/>
          <p:cNvSpPr txBox="1">
            <a:spLocks noGrp="1"/>
          </p:cNvSpPr>
          <p:nvPr>
            <p:ph type="subTitle" idx="1"/>
          </p:nvPr>
        </p:nvSpPr>
        <p:spPr>
          <a:xfrm>
            <a:off x="1283100" y="3394625"/>
            <a:ext cx="6577800" cy="458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500">
                <a:latin typeface="Manjari"/>
                <a:ea typeface="Manjari"/>
                <a:cs typeface="Manjari"/>
                <a:sym typeface="Manjari"/>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2">
  <p:cSld name="Section header 2">
    <p:spTree>
      <p:nvGrpSpPr>
        <p:cNvPr id="1" name="Shape 1318"/>
        <p:cNvGrpSpPr/>
        <p:nvPr/>
      </p:nvGrpSpPr>
      <p:grpSpPr>
        <a:xfrm>
          <a:off x="0" y="0"/>
          <a:ext cx="0" cy="0"/>
          <a:chOff x="0" y="0"/>
          <a:chExt cx="0" cy="0"/>
        </a:xfrm>
      </p:grpSpPr>
      <p:sp>
        <p:nvSpPr>
          <p:cNvPr id="1319" name="Google Shape;1319;p58"/>
          <p:cNvSpPr/>
          <p:nvPr/>
        </p:nvSpPr>
        <p:spPr>
          <a:xfrm rot="-7977683">
            <a:off x="1484724" y="1516400"/>
            <a:ext cx="1554661" cy="1491741"/>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58"/>
          <p:cNvSpPr/>
          <p:nvPr/>
        </p:nvSpPr>
        <p:spPr>
          <a:xfrm rot="288619" flipH="1">
            <a:off x="-1415244" y="1158707"/>
            <a:ext cx="4829256" cy="4940052"/>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58"/>
          <p:cNvSpPr/>
          <p:nvPr/>
        </p:nvSpPr>
        <p:spPr>
          <a:xfrm rot="-8533595">
            <a:off x="7105388" y="-706575"/>
            <a:ext cx="1938828" cy="3305595"/>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58"/>
          <p:cNvSpPr/>
          <p:nvPr/>
        </p:nvSpPr>
        <p:spPr>
          <a:xfrm>
            <a:off x="6970750" y="2154714"/>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23" name="Google Shape;1323;p58"/>
          <p:cNvGrpSpPr/>
          <p:nvPr/>
        </p:nvGrpSpPr>
        <p:grpSpPr>
          <a:xfrm>
            <a:off x="6247704" y="2777002"/>
            <a:ext cx="1830972" cy="1822411"/>
            <a:chOff x="2414491" y="671177"/>
            <a:chExt cx="1830972" cy="1822411"/>
          </a:xfrm>
        </p:grpSpPr>
        <p:sp>
          <p:nvSpPr>
            <p:cNvPr id="1324" name="Google Shape;1324;p58"/>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58"/>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58"/>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58"/>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58"/>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58"/>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58"/>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58"/>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58"/>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58"/>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58"/>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58"/>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58"/>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58"/>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58"/>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58"/>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58"/>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58"/>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58"/>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58"/>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58"/>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58"/>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58"/>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58"/>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58"/>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58"/>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58"/>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58"/>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58"/>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58"/>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58"/>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58"/>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58"/>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58"/>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8" name="Google Shape;1358;p58">
            <a:hlinkClick r:id="" action="ppaction://noaction"/>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359" name="Google Shape;1359;p58"/>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extLst>
      <p:ext uri="{BB962C8B-B14F-4D97-AF65-F5344CB8AC3E}">
        <p14:creationId xmlns:p14="http://schemas.microsoft.com/office/powerpoint/2010/main" val="1853588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3">
  <p:cSld name="Section header 3">
    <p:spTree>
      <p:nvGrpSpPr>
        <p:cNvPr id="1" name="Shape 1360"/>
        <p:cNvGrpSpPr/>
        <p:nvPr/>
      </p:nvGrpSpPr>
      <p:grpSpPr>
        <a:xfrm>
          <a:off x="0" y="0"/>
          <a:ext cx="0" cy="0"/>
          <a:chOff x="0" y="0"/>
          <a:chExt cx="0" cy="0"/>
        </a:xfrm>
      </p:grpSpPr>
      <p:sp>
        <p:nvSpPr>
          <p:cNvPr id="1361" name="Google Shape;1361;p59"/>
          <p:cNvSpPr/>
          <p:nvPr/>
        </p:nvSpPr>
        <p:spPr>
          <a:xfrm rot="-5716269">
            <a:off x="3090772" y="121523"/>
            <a:ext cx="3242308" cy="5108995"/>
          </a:xfrm>
          <a:custGeom>
            <a:avLst/>
            <a:gdLst/>
            <a:ahLst/>
            <a:cxnLst/>
            <a:rect l="l" t="t" r="r" b="b"/>
            <a:pathLst>
              <a:path w="72386" h="83294" extrusionOk="0">
                <a:moveTo>
                  <a:pt x="50403" y="3137"/>
                </a:moveTo>
                <a:cubicBezTo>
                  <a:pt x="56941" y="6272"/>
                  <a:pt x="64246" y="10108"/>
                  <a:pt x="60711" y="17614"/>
                </a:cubicBezTo>
                <a:cubicBezTo>
                  <a:pt x="57175" y="25119"/>
                  <a:pt x="44632" y="42031"/>
                  <a:pt x="52938" y="45433"/>
                </a:cubicBezTo>
                <a:cubicBezTo>
                  <a:pt x="61211" y="48803"/>
                  <a:pt x="72386" y="48302"/>
                  <a:pt x="71885" y="57942"/>
                </a:cubicBezTo>
                <a:cubicBezTo>
                  <a:pt x="71351" y="67583"/>
                  <a:pt x="54640" y="83294"/>
                  <a:pt x="40096" y="76189"/>
                </a:cubicBezTo>
                <a:cubicBezTo>
                  <a:pt x="25552" y="69084"/>
                  <a:pt x="35359" y="53839"/>
                  <a:pt x="20982" y="50137"/>
                </a:cubicBezTo>
                <a:cubicBezTo>
                  <a:pt x="6605" y="46434"/>
                  <a:pt x="1" y="20916"/>
                  <a:pt x="6939" y="13477"/>
                </a:cubicBezTo>
                <a:cubicBezTo>
                  <a:pt x="13877" y="6039"/>
                  <a:pt x="43865" y="1"/>
                  <a:pt x="50403" y="313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62" name="Google Shape;1362;p59"/>
          <p:cNvGrpSpPr/>
          <p:nvPr/>
        </p:nvGrpSpPr>
        <p:grpSpPr>
          <a:xfrm flipH="1">
            <a:off x="6918862" y="-84862"/>
            <a:ext cx="2277317" cy="5304377"/>
            <a:chOff x="224725" y="566950"/>
            <a:chExt cx="1850875" cy="4311100"/>
          </a:xfrm>
        </p:grpSpPr>
        <p:sp>
          <p:nvSpPr>
            <p:cNvPr id="1363" name="Google Shape;1363;p59"/>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59"/>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59"/>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59"/>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59"/>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59"/>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59"/>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59"/>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59"/>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59"/>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59"/>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59"/>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59"/>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59"/>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59"/>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59"/>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59"/>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59"/>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59"/>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59"/>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59"/>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59"/>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59"/>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59"/>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87" name="Google Shape;1387;p59">
            <a:hlinkClick r:id="" action="ppaction://noaction"/>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388" name="Google Shape;1388;p59"/>
          <p:cNvSpPr txBox="1">
            <a:spLocks noGrp="1"/>
          </p:cNvSpPr>
          <p:nvPr>
            <p:ph type="title" idx="2" hasCustomPrompt="1"/>
          </p:nvPr>
        </p:nvSpPr>
        <p:spPr>
          <a:xfrm>
            <a:off x="2020824" y="91845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1389" name="Google Shape;1389;p59"/>
          <p:cNvSpPr/>
          <p:nvPr/>
        </p:nvSpPr>
        <p:spPr>
          <a:xfrm flipH="1">
            <a:off x="6154471" y="760963"/>
            <a:ext cx="1269687" cy="1658228"/>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59"/>
          <p:cNvSpPr/>
          <p:nvPr/>
        </p:nvSpPr>
        <p:spPr>
          <a:xfrm flipH="1">
            <a:off x="736534" y="1655532"/>
            <a:ext cx="1774800" cy="17748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91" name="Google Shape;1391;p59"/>
          <p:cNvGrpSpPr/>
          <p:nvPr/>
        </p:nvGrpSpPr>
        <p:grpSpPr>
          <a:xfrm flipH="1">
            <a:off x="101505" y="2363121"/>
            <a:ext cx="1696762" cy="1688828"/>
            <a:chOff x="2414491" y="671177"/>
            <a:chExt cx="1830972" cy="1822411"/>
          </a:xfrm>
        </p:grpSpPr>
        <p:sp>
          <p:nvSpPr>
            <p:cNvPr id="1392" name="Google Shape;1392;p59"/>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59"/>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59"/>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59"/>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59"/>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59"/>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59"/>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59"/>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59"/>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59"/>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59"/>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59"/>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59"/>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59"/>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59"/>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59"/>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59"/>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59"/>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59"/>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59"/>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59"/>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59"/>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59"/>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59"/>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59"/>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59"/>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59"/>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59"/>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59"/>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59"/>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59"/>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59"/>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59"/>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59"/>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9250405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4">
  <p:cSld name="Section header 4">
    <p:spTree>
      <p:nvGrpSpPr>
        <p:cNvPr id="1" name="Shape 1426"/>
        <p:cNvGrpSpPr/>
        <p:nvPr/>
      </p:nvGrpSpPr>
      <p:grpSpPr>
        <a:xfrm>
          <a:off x="0" y="0"/>
          <a:ext cx="0" cy="0"/>
          <a:chOff x="0" y="0"/>
          <a:chExt cx="0" cy="0"/>
        </a:xfrm>
      </p:grpSpPr>
      <p:sp>
        <p:nvSpPr>
          <p:cNvPr id="1427" name="Google Shape;1427;p60"/>
          <p:cNvSpPr/>
          <p:nvPr/>
        </p:nvSpPr>
        <p:spPr>
          <a:xfrm>
            <a:off x="6379125" y="3295174"/>
            <a:ext cx="1436700" cy="1436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60"/>
          <p:cNvSpPr/>
          <p:nvPr/>
        </p:nvSpPr>
        <p:spPr>
          <a:xfrm rot="3781224">
            <a:off x="-1829431" y="2502688"/>
            <a:ext cx="6147391" cy="3782042"/>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60"/>
          <p:cNvSpPr/>
          <p:nvPr/>
        </p:nvSpPr>
        <p:spPr>
          <a:xfrm rot="-1693254" flipH="1">
            <a:off x="7048898" y="1570932"/>
            <a:ext cx="2436429" cy="4153979"/>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60">
            <a:hlinkClick r:id="" action="ppaction://noaction"/>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431" name="Google Shape;1431;p60"/>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grpSp>
        <p:nvGrpSpPr>
          <p:cNvPr id="1432" name="Google Shape;1432;p60"/>
          <p:cNvGrpSpPr/>
          <p:nvPr/>
        </p:nvGrpSpPr>
        <p:grpSpPr>
          <a:xfrm rot="10800000" flipH="1">
            <a:off x="815666" y="1235970"/>
            <a:ext cx="1696762" cy="1688828"/>
            <a:chOff x="2414491" y="671177"/>
            <a:chExt cx="1830972" cy="1822411"/>
          </a:xfrm>
        </p:grpSpPr>
        <p:sp>
          <p:nvSpPr>
            <p:cNvPr id="1433" name="Google Shape;1433;p60"/>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60"/>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60"/>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60"/>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60"/>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60"/>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60"/>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60"/>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60"/>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60"/>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60"/>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60"/>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60"/>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60"/>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60"/>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60"/>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60"/>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60"/>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60"/>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60"/>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60"/>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60"/>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60"/>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60"/>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60"/>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60"/>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60"/>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60"/>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60"/>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60"/>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60"/>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60"/>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60"/>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60"/>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409736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5">
  <p:cSld name="Section header 5">
    <p:spTree>
      <p:nvGrpSpPr>
        <p:cNvPr id="1" name="Shape 1467"/>
        <p:cNvGrpSpPr/>
        <p:nvPr/>
      </p:nvGrpSpPr>
      <p:grpSpPr>
        <a:xfrm>
          <a:off x="0" y="0"/>
          <a:ext cx="0" cy="0"/>
          <a:chOff x="0" y="0"/>
          <a:chExt cx="0" cy="0"/>
        </a:xfrm>
      </p:grpSpPr>
      <p:sp>
        <p:nvSpPr>
          <p:cNvPr id="1468" name="Google Shape;1468;p61"/>
          <p:cNvSpPr/>
          <p:nvPr/>
        </p:nvSpPr>
        <p:spPr>
          <a:xfrm rot="199611" flipH="1">
            <a:off x="-1222385" y="1111794"/>
            <a:ext cx="4658395" cy="4765297"/>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61"/>
          <p:cNvSpPr/>
          <p:nvPr/>
        </p:nvSpPr>
        <p:spPr>
          <a:xfrm rot="-5035045" flipH="1">
            <a:off x="5862077" y="-226971"/>
            <a:ext cx="5262855" cy="323795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61"/>
          <p:cNvSpPr/>
          <p:nvPr/>
        </p:nvSpPr>
        <p:spPr>
          <a:xfrm rot="10800000">
            <a:off x="6276915" y="2875987"/>
            <a:ext cx="1774800" cy="1774800"/>
          </a:xfrm>
          <a:prstGeom prst="ellips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71" name="Google Shape;1471;p61"/>
          <p:cNvGrpSpPr/>
          <p:nvPr/>
        </p:nvGrpSpPr>
        <p:grpSpPr>
          <a:xfrm rot="10800000">
            <a:off x="1381161" y="1333007"/>
            <a:ext cx="1696762" cy="1688828"/>
            <a:chOff x="2414491" y="671177"/>
            <a:chExt cx="1830972" cy="1822411"/>
          </a:xfrm>
        </p:grpSpPr>
        <p:sp>
          <p:nvSpPr>
            <p:cNvPr id="1472" name="Google Shape;1472;p61"/>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61"/>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61"/>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61"/>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61"/>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61"/>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61"/>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61"/>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61"/>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61"/>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61"/>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61"/>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61"/>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61"/>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61"/>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61"/>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61"/>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61"/>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61"/>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61"/>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61"/>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61"/>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61"/>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61"/>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61"/>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61"/>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61"/>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61"/>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61"/>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61"/>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61"/>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61"/>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61"/>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61"/>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6" name="Google Shape;1506;p61">
            <a:hlinkClick r:id="" action="ppaction://noaction"/>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507" name="Google Shape;1507;p61"/>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extLst>
      <p:ext uri="{BB962C8B-B14F-4D97-AF65-F5344CB8AC3E}">
        <p14:creationId xmlns:p14="http://schemas.microsoft.com/office/powerpoint/2010/main" val="4235468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1"/>
        <p:cNvGrpSpPr/>
        <p:nvPr/>
      </p:nvGrpSpPr>
      <p:grpSpPr>
        <a:xfrm>
          <a:off x="0" y="0"/>
          <a:ext cx="0" cy="0"/>
          <a:chOff x="0" y="0"/>
          <a:chExt cx="0" cy="0"/>
        </a:xfrm>
      </p:grpSpPr>
      <p:sp>
        <p:nvSpPr>
          <p:cNvPr id="52" name="Google Shape;52;p3"/>
          <p:cNvSpPr/>
          <p:nvPr/>
        </p:nvSpPr>
        <p:spPr>
          <a:xfrm>
            <a:off x="6710333" y="1328994"/>
            <a:ext cx="2375400" cy="23754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 name="Google Shape;53;p3"/>
          <p:cNvGrpSpPr/>
          <p:nvPr/>
        </p:nvGrpSpPr>
        <p:grpSpPr>
          <a:xfrm>
            <a:off x="6352643" y="607781"/>
            <a:ext cx="2270935" cy="2260334"/>
            <a:chOff x="6762468" y="1386456"/>
            <a:chExt cx="2270935" cy="2260334"/>
          </a:xfrm>
        </p:grpSpPr>
        <p:sp>
          <p:nvSpPr>
            <p:cNvPr id="54" name="Google Shape;54;p3"/>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 name="Google Shape;87;p3"/>
          <p:cNvSpPr/>
          <p:nvPr/>
        </p:nvSpPr>
        <p:spPr>
          <a:xfrm rot="8100000">
            <a:off x="402124" y="-935267"/>
            <a:ext cx="1938844" cy="3305623"/>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641525" y="2945026"/>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a:hlinkClick r:id="" action="ppaction://noaction"/>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90" name="Google Shape;90;p3"/>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06"/>
        <p:cNvGrpSpPr/>
        <p:nvPr/>
      </p:nvGrpSpPr>
      <p:grpSpPr>
        <a:xfrm>
          <a:off x="0" y="0"/>
          <a:ext cx="0" cy="0"/>
          <a:chOff x="0" y="0"/>
          <a:chExt cx="0" cy="0"/>
        </a:xfrm>
      </p:grpSpPr>
      <p:sp>
        <p:nvSpPr>
          <p:cNvPr id="107" name="Google Shape;107;p6"/>
          <p:cNvSpPr/>
          <p:nvPr/>
        </p:nvSpPr>
        <p:spPr>
          <a:xfrm rot="-996204" flipH="1">
            <a:off x="-917706" y="-448408"/>
            <a:ext cx="3403937" cy="3389824"/>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6"/>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09" name="Google Shape;109;p6"/>
          <p:cNvSpPr/>
          <p:nvPr/>
        </p:nvSpPr>
        <p:spPr>
          <a:xfrm rot="7619243">
            <a:off x="7150868" y="2766901"/>
            <a:ext cx="3210914" cy="3197601"/>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57"/>
        <p:cNvGrpSpPr/>
        <p:nvPr/>
      </p:nvGrpSpPr>
      <p:grpSpPr>
        <a:xfrm>
          <a:off x="0" y="0"/>
          <a:ext cx="0" cy="0"/>
          <a:chOff x="0" y="0"/>
          <a:chExt cx="0" cy="0"/>
        </a:xfrm>
      </p:grpSpPr>
      <p:sp>
        <p:nvSpPr>
          <p:cNvPr id="158" name="Google Shape;158;p9"/>
          <p:cNvSpPr/>
          <p:nvPr/>
        </p:nvSpPr>
        <p:spPr>
          <a:xfrm>
            <a:off x="763275" y="799200"/>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9"/>
          <p:cNvSpPr/>
          <p:nvPr/>
        </p:nvSpPr>
        <p:spPr>
          <a:xfrm>
            <a:off x="6926300" y="-86950"/>
            <a:ext cx="4030804" cy="5999550"/>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9"/>
          <p:cNvSpPr/>
          <p:nvPr/>
        </p:nvSpPr>
        <p:spPr>
          <a:xfrm>
            <a:off x="112700" y="3113038"/>
            <a:ext cx="1938817" cy="3305577"/>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9"/>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3600">
                <a:solidFill>
                  <a:schemeClr val="accent2"/>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62" name="Google Shape;162;p9"/>
          <p:cNvSpPr txBox="1">
            <a:spLocks noGrp="1"/>
          </p:cNvSpPr>
          <p:nvPr>
            <p:ph type="subTitle" idx="1"/>
          </p:nvPr>
        </p:nvSpPr>
        <p:spPr>
          <a:xfrm>
            <a:off x="1904250" y="2756350"/>
            <a:ext cx="53355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a:solidFill>
                  <a:schemeClr val="accent2"/>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0"/>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CUSTOM_7">
    <p:spTree>
      <p:nvGrpSpPr>
        <p:cNvPr id="1" name="Shape 211"/>
        <p:cNvGrpSpPr/>
        <p:nvPr/>
      </p:nvGrpSpPr>
      <p:grpSpPr>
        <a:xfrm>
          <a:off x="0" y="0"/>
          <a:ext cx="0" cy="0"/>
          <a:chOff x="0" y="0"/>
          <a:chExt cx="0" cy="0"/>
        </a:xfrm>
      </p:grpSpPr>
      <p:sp>
        <p:nvSpPr>
          <p:cNvPr id="212" name="Google Shape;212;p13"/>
          <p:cNvSpPr/>
          <p:nvPr/>
        </p:nvSpPr>
        <p:spPr>
          <a:xfrm>
            <a:off x="7233675" y="-730075"/>
            <a:ext cx="3030078" cy="3486687"/>
          </a:xfrm>
          <a:custGeom>
            <a:avLst/>
            <a:gdLst/>
            <a:ahLst/>
            <a:cxnLst/>
            <a:rect l="l" t="t" r="r" b="b"/>
            <a:pathLst>
              <a:path w="72386" h="83294" extrusionOk="0">
                <a:moveTo>
                  <a:pt x="50403" y="3137"/>
                </a:moveTo>
                <a:cubicBezTo>
                  <a:pt x="56941" y="6272"/>
                  <a:pt x="64246" y="10108"/>
                  <a:pt x="60711" y="17614"/>
                </a:cubicBezTo>
                <a:cubicBezTo>
                  <a:pt x="57175" y="25119"/>
                  <a:pt x="44632" y="42031"/>
                  <a:pt x="52938" y="45433"/>
                </a:cubicBezTo>
                <a:cubicBezTo>
                  <a:pt x="61211" y="48803"/>
                  <a:pt x="72386" y="48302"/>
                  <a:pt x="71885" y="57942"/>
                </a:cubicBezTo>
                <a:cubicBezTo>
                  <a:pt x="71351" y="67583"/>
                  <a:pt x="54640" y="83294"/>
                  <a:pt x="40096" y="76189"/>
                </a:cubicBezTo>
                <a:cubicBezTo>
                  <a:pt x="25552" y="69084"/>
                  <a:pt x="35359" y="53839"/>
                  <a:pt x="20982" y="50137"/>
                </a:cubicBezTo>
                <a:cubicBezTo>
                  <a:pt x="6605" y="46434"/>
                  <a:pt x="1" y="20916"/>
                  <a:pt x="6939" y="13477"/>
                </a:cubicBezTo>
                <a:cubicBezTo>
                  <a:pt x="13877" y="6039"/>
                  <a:pt x="43865" y="1"/>
                  <a:pt x="50403" y="313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3"/>
          <p:cNvSpPr/>
          <p:nvPr/>
        </p:nvSpPr>
        <p:spPr>
          <a:xfrm rot="2540379">
            <a:off x="-721411" y="3502530"/>
            <a:ext cx="2268525" cy="1945325"/>
          </a:xfrm>
          <a:custGeom>
            <a:avLst/>
            <a:gdLst/>
            <a:ahLst/>
            <a:cxnLst/>
            <a:rect l="l" t="t" r="r" b="b"/>
            <a:pathLst>
              <a:path w="40029" h="34326" extrusionOk="0">
                <a:moveTo>
                  <a:pt x="7939" y="1669"/>
                </a:moveTo>
                <a:cubicBezTo>
                  <a:pt x="12943" y="3370"/>
                  <a:pt x="11275" y="10875"/>
                  <a:pt x="18780" y="8040"/>
                </a:cubicBezTo>
                <a:cubicBezTo>
                  <a:pt x="26286" y="5238"/>
                  <a:pt x="30722" y="3770"/>
                  <a:pt x="35392" y="8040"/>
                </a:cubicBezTo>
                <a:cubicBezTo>
                  <a:pt x="40029" y="12343"/>
                  <a:pt x="29621" y="14411"/>
                  <a:pt x="33991" y="20682"/>
                </a:cubicBezTo>
                <a:cubicBezTo>
                  <a:pt x="38361" y="26920"/>
                  <a:pt x="27520" y="34325"/>
                  <a:pt x="19814" y="30523"/>
                </a:cubicBezTo>
                <a:cubicBezTo>
                  <a:pt x="12109" y="26720"/>
                  <a:pt x="4937" y="23851"/>
                  <a:pt x="2502" y="16613"/>
                </a:cubicBezTo>
                <a:cubicBezTo>
                  <a:pt x="0" y="9207"/>
                  <a:pt x="2936" y="1"/>
                  <a:pt x="7939" y="166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3"/>
          <p:cNvSpPr txBox="1">
            <a:spLocks noGrp="1"/>
          </p:cNvSpPr>
          <p:nvPr>
            <p:ph type="subTitle" idx="1"/>
          </p:nvPr>
        </p:nvSpPr>
        <p:spPr>
          <a:xfrm>
            <a:off x="3905700" y="3380175"/>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15" name="Google Shape;215;p13"/>
          <p:cNvSpPr txBox="1">
            <a:spLocks noGrp="1"/>
          </p:cNvSpPr>
          <p:nvPr>
            <p:ph type="subTitle" idx="2"/>
          </p:nvPr>
        </p:nvSpPr>
        <p:spPr>
          <a:xfrm>
            <a:off x="1391100" y="3380175"/>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16" name="Google Shape;216;p13"/>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217" name="Google Shape;217;p13">
            <a:hlinkClick r:id="rId2" action="ppaction://hlinksldjump"/>
          </p:cNvPr>
          <p:cNvSpPr txBox="1">
            <a:spLocks noGrp="1"/>
          </p:cNvSpPr>
          <p:nvPr>
            <p:ph type="subTitle" idx="3"/>
          </p:nvPr>
        </p:nvSpPr>
        <p:spPr>
          <a:xfrm>
            <a:off x="1391100" y="1434475"/>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18" name="Google Shape;218;p13">
            <a:hlinkClick r:id="rId3" action="ppaction://hlinksldjump"/>
          </p:cNvPr>
          <p:cNvSpPr txBox="1">
            <a:spLocks noGrp="1"/>
          </p:cNvSpPr>
          <p:nvPr>
            <p:ph type="subTitle" idx="4"/>
          </p:nvPr>
        </p:nvSpPr>
        <p:spPr>
          <a:xfrm>
            <a:off x="3905700" y="1434475"/>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19" name="Google Shape;219;p13">
            <a:hlinkClick r:id="rId4" action="ppaction://hlinksldjump"/>
          </p:cNvPr>
          <p:cNvSpPr txBox="1">
            <a:spLocks noGrp="1"/>
          </p:cNvSpPr>
          <p:nvPr>
            <p:ph type="subTitle" idx="5"/>
          </p:nvPr>
        </p:nvSpPr>
        <p:spPr>
          <a:xfrm>
            <a:off x="1391100" y="2992287"/>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20" name="Google Shape;220;p13">
            <a:hlinkClick r:id="rId5" action="ppaction://hlinksldjump"/>
          </p:cNvPr>
          <p:cNvSpPr txBox="1">
            <a:spLocks noGrp="1"/>
          </p:cNvSpPr>
          <p:nvPr>
            <p:ph type="subTitle" idx="6"/>
          </p:nvPr>
        </p:nvSpPr>
        <p:spPr>
          <a:xfrm>
            <a:off x="3905700" y="2992287"/>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21" name="Google Shape;221;p13"/>
          <p:cNvSpPr txBox="1">
            <a:spLocks noGrp="1"/>
          </p:cNvSpPr>
          <p:nvPr>
            <p:ph type="subTitle" idx="7"/>
          </p:nvPr>
        </p:nvSpPr>
        <p:spPr>
          <a:xfrm>
            <a:off x="1391100" y="1825209"/>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22" name="Google Shape;222;p13"/>
          <p:cNvSpPr txBox="1">
            <a:spLocks noGrp="1"/>
          </p:cNvSpPr>
          <p:nvPr>
            <p:ph type="subTitle" idx="8"/>
          </p:nvPr>
        </p:nvSpPr>
        <p:spPr>
          <a:xfrm>
            <a:off x="3905700" y="1825209"/>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23" name="Google Shape;223;p13">
            <a:hlinkClick r:id="rId2" action="ppaction://hlinksldjump"/>
          </p:cNvPr>
          <p:cNvSpPr txBox="1">
            <a:spLocks noGrp="1"/>
          </p:cNvSpPr>
          <p:nvPr>
            <p:ph type="title" idx="9" hasCustomPrompt="1"/>
          </p:nvPr>
        </p:nvSpPr>
        <p:spPr>
          <a:xfrm>
            <a:off x="792175" y="1434475"/>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24" name="Google Shape;224;p13">
            <a:hlinkClick r:id="rId3" action="ppaction://hlinksldjump"/>
          </p:cNvPr>
          <p:cNvSpPr txBox="1">
            <a:spLocks noGrp="1"/>
          </p:cNvSpPr>
          <p:nvPr>
            <p:ph type="title" idx="13" hasCustomPrompt="1"/>
          </p:nvPr>
        </p:nvSpPr>
        <p:spPr>
          <a:xfrm>
            <a:off x="3314700" y="1434475"/>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25" name="Google Shape;225;p13">
            <a:hlinkClick r:id="rId4" action="ppaction://hlinksldjump"/>
          </p:cNvPr>
          <p:cNvSpPr txBox="1">
            <a:spLocks noGrp="1"/>
          </p:cNvSpPr>
          <p:nvPr>
            <p:ph type="title" idx="14" hasCustomPrompt="1"/>
          </p:nvPr>
        </p:nvSpPr>
        <p:spPr>
          <a:xfrm>
            <a:off x="792175" y="2992276"/>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26" name="Google Shape;226;p13">
            <a:hlinkClick r:id="rId5" action="ppaction://hlinksldjump"/>
          </p:cNvPr>
          <p:cNvSpPr txBox="1">
            <a:spLocks noGrp="1"/>
          </p:cNvSpPr>
          <p:nvPr>
            <p:ph type="title" idx="15" hasCustomPrompt="1"/>
          </p:nvPr>
        </p:nvSpPr>
        <p:spPr>
          <a:xfrm>
            <a:off x="3314700" y="2992276"/>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27" name="Google Shape;227;p13"/>
          <p:cNvSpPr txBox="1">
            <a:spLocks noGrp="1"/>
          </p:cNvSpPr>
          <p:nvPr>
            <p:ph type="subTitle" idx="16"/>
          </p:nvPr>
        </p:nvSpPr>
        <p:spPr>
          <a:xfrm>
            <a:off x="6428225" y="3380175"/>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28" name="Google Shape;228;p13">
            <a:hlinkClick r:id="rId6" action="ppaction://hlinksldjump"/>
          </p:cNvPr>
          <p:cNvSpPr txBox="1">
            <a:spLocks noGrp="1"/>
          </p:cNvSpPr>
          <p:nvPr>
            <p:ph type="subTitle" idx="17"/>
          </p:nvPr>
        </p:nvSpPr>
        <p:spPr>
          <a:xfrm>
            <a:off x="6428225" y="1434475"/>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29" name="Google Shape;229;p13">
            <a:hlinkClick r:id="rId7" action="ppaction://hlinksldjump"/>
          </p:cNvPr>
          <p:cNvSpPr txBox="1">
            <a:spLocks noGrp="1"/>
          </p:cNvSpPr>
          <p:nvPr>
            <p:ph type="subTitle" idx="18"/>
          </p:nvPr>
        </p:nvSpPr>
        <p:spPr>
          <a:xfrm>
            <a:off x="6428225" y="2992287"/>
            <a:ext cx="19236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30" name="Google Shape;230;p13"/>
          <p:cNvSpPr txBox="1">
            <a:spLocks noGrp="1"/>
          </p:cNvSpPr>
          <p:nvPr>
            <p:ph type="subTitle" idx="19"/>
          </p:nvPr>
        </p:nvSpPr>
        <p:spPr>
          <a:xfrm>
            <a:off x="6428225" y="1825209"/>
            <a:ext cx="1923600" cy="10293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31" name="Google Shape;231;p13">
            <a:hlinkClick r:id="rId6" action="ppaction://hlinksldjump"/>
          </p:cNvPr>
          <p:cNvSpPr txBox="1">
            <a:spLocks noGrp="1"/>
          </p:cNvSpPr>
          <p:nvPr>
            <p:ph type="title" idx="20" hasCustomPrompt="1"/>
          </p:nvPr>
        </p:nvSpPr>
        <p:spPr>
          <a:xfrm>
            <a:off x="5837225" y="1434475"/>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32" name="Google Shape;232;p13">
            <a:hlinkClick r:id="rId7" action="ppaction://hlinksldjump"/>
          </p:cNvPr>
          <p:cNvSpPr txBox="1">
            <a:spLocks noGrp="1"/>
          </p:cNvSpPr>
          <p:nvPr>
            <p:ph type="title" idx="21" hasCustomPrompt="1"/>
          </p:nvPr>
        </p:nvSpPr>
        <p:spPr>
          <a:xfrm>
            <a:off x="5837225" y="2992276"/>
            <a:ext cx="596400" cy="4113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1800"/>
              <a:buNone/>
              <a:defRPr sz="2400">
                <a:solidFill>
                  <a:schemeClr val="accent5"/>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hree columns 1">
  <p:cSld name="CUSTOM_47">
    <p:spTree>
      <p:nvGrpSpPr>
        <p:cNvPr id="1" name="Shape 949"/>
        <p:cNvGrpSpPr/>
        <p:nvPr/>
      </p:nvGrpSpPr>
      <p:grpSpPr>
        <a:xfrm>
          <a:off x="0" y="0"/>
          <a:ext cx="0" cy="0"/>
          <a:chOff x="0" y="0"/>
          <a:chExt cx="0" cy="0"/>
        </a:xfrm>
      </p:grpSpPr>
      <p:grpSp>
        <p:nvGrpSpPr>
          <p:cNvPr id="950" name="Google Shape;950;p38"/>
          <p:cNvGrpSpPr/>
          <p:nvPr/>
        </p:nvGrpSpPr>
        <p:grpSpPr>
          <a:xfrm flipH="1">
            <a:off x="6914055" y="-80449"/>
            <a:ext cx="2277317" cy="5304377"/>
            <a:chOff x="224725" y="566950"/>
            <a:chExt cx="1850875" cy="4311100"/>
          </a:xfrm>
        </p:grpSpPr>
        <p:sp>
          <p:nvSpPr>
            <p:cNvPr id="951" name="Google Shape;951;p38"/>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8"/>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8"/>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8"/>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8"/>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8"/>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8"/>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8"/>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8"/>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8"/>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8"/>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8"/>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8"/>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8"/>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8"/>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8"/>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8"/>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8"/>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8"/>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8"/>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8"/>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8"/>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8"/>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8"/>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5" name="Google Shape;975;p38"/>
          <p:cNvSpPr/>
          <p:nvPr/>
        </p:nvSpPr>
        <p:spPr>
          <a:xfrm rot="5400000" flipH="1">
            <a:off x="-2397294" y="-774472"/>
            <a:ext cx="5570538" cy="3629454"/>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38"/>
          <p:cNvSpPr/>
          <p:nvPr/>
        </p:nvSpPr>
        <p:spPr>
          <a:xfrm rot="-7977677">
            <a:off x="6626195" y="2407944"/>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8"/>
          <p:cNvSpPr/>
          <p:nvPr/>
        </p:nvSpPr>
        <p:spPr>
          <a:xfrm rot="667591">
            <a:off x="5320685" y="2755692"/>
            <a:ext cx="1938907" cy="3305731"/>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8"/>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979" name="Google Shape;979;p38"/>
          <p:cNvSpPr txBox="1">
            <a:spLocks noGrp="1"/>
          </p:cNvSpPr>
          <p:nvPr>
            <p:ph type="subTitle" idx="1"/>
          </p:nvPr>
        </p:nvSpPr>
        <p:spPr>
          <a:xfrm>
            <a:off x="1613400" y="1323950"/>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80" name="Google Shape;980;p38"/>
          <p:cNvSpPr txBox="1">
            <a:spLocks noGrp="1"/>
          </p:cNvSpPr>
          <p:nvPr>
            <p:ph type="subTitle" idx="2"/>
          </p:nvPr>
        </p:nvSpPr>
        <p:spPr>
          <a:xfrm>
            <a:off x="1613400" y="2377655"/>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81" name="Google Shape;981;p38"/>
          <p:cNvSpPr txBox="1">
            <a:spLocks noGrp="1"/>
          </p:cNvSpPr>
          <p:nvPr>
            <p:ph type="subTitle" idx="3"/>
          </p:nvPr>
        </p:nvSpPr>
        <p:spPr>
          <a:xfrm>
            <a:off x="1613400" y="1791690"/>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982" name="Google Shape;982;p38"/>
          <p:cNvSpPr txBox="1">
            <a:spLocks noGrp="1"/>
          </p:cNvSpPr>
          <p:nvPr>
            <p:ph type="subTitle" idx="4"/>
          </p:nvPr>
        </p:nvSpPr>
        <p:spPr>
          <a:xfrm>
            <a:off x="1613400" y="2845395"/>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983" name="Google Shape;983;p38"/>
          <p:cNvSpPr txBox="1">
            <a:spLocks noGrp="1"/>
          </p:cNvSpPr>
          <p:nvPr>
            <p:ph type="subTitle" idx="5"/>
          </p:nvPr>
        </p:nvSpPr>
        <p:spPr>
          <a:xfrm>
            <a:off x="1613400" y="3431360"/>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84" name="Google Shape;984;p38"/>
          <p:cNvSpPr txBox="1">
            <a:spLocks noGrp="1"/>
          </p:cNvSpPr>
          <p:nvPr>
            <p:ph type="subTitle" idx="6"/>
          </p:nvPr>
        </p:nvSpPr>
        <p:spPr>
          <a:xfrm>
            <a:off x="1613400" y="3899100"/>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5">
  <p:cSld name="CUSTOM_16">
    <p:spTree>
      <p:nvGrpSpPr>
        <p:cNvPr id="1" name="Shape 1201"/>
        <p:cNvGrpSpPr/>
        <p:nvPr/>
      </p:nvGrpSpPr>
      <p:grpSpPr>
        <a:xfrm>
          <a:off x="0" y="0"/>
          <a:ext cx="0" cy="0"/>
          <a:chOff x="0" y="0"/>
          <a:chExt cx="0" cy="0"/>
        </a:xfrm>
      </p:grpSpPr>
      <p:sp>
        <p:nvSpPr>
          <p:cNvPr id="1202" name="Google Shape;1202;p47"/>
          <p:cNvSpPr/>
          <p:nvPr/>
        </p:nvSpPr>
        <p:spPr>
          <a:xfrm rot="5575585">
            <a:off x="-1934287" y="-969252"/>
            <a:ext cx="4436755" cy="3714245"/>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47"/>
          <p:cNvSpPr/>
          <p:nvPr/>
        </p:nvSpPr>
        <p:spPr>
          <a:xfrm>
            <a:off x="4971452" y="887873"/>
            <a:ext cx="5492180" cy="3689245"/>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47"/>
          <p:cNvSpPr/>
          <p:nvPr/>
        </p:nvSpPr>
        <p:spPr>
          <a:xfrm rot="-7977666">
            <a:off x="3954029" y="4656032"/>
            <a:ext cx="1233331" cy="1183416"/>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47"/>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1">
  <p:cSld name="Section header 1">
    <p:spTree>
      <p:nvGrpSpPr>
        <p:cNvPr id="1" name="Shape 1276"/>
        <p:cNvGrpSpPr/>
        <p:nvPr/>
      </p:nvGrpSpPr>
      <p:grpSpPr>
        <a:xfrm>
          <a:off x="0" y="0"/>
          <a:ext cx="0" cy="0"/>
          <a:chOff x="0" y="0"/>
          <a:chExt cx="0" cy="0"/>
        </a:xfrm>
      </p:grpSpPr>
      <p:sp>
        <p:nvSpPr>
          <p:cNvPr id="1277" name="Google Shape;1277;p57"/>
          <p:cNvSpPr/>
          <p:nvPr/>
        </p:nvSpPr>
        <p:spPr>
          <a:xfrm rot="-2187687">
            <a:off x="6997415" y="2824325"/>
            <a:ext cx="1938838" cy="3305612"/>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57"/>
          <p:cNvSpPr/>
          <p:nvPr/>
        </p:nvSpPr>
        <p:spPr>
          <a:xfrm rot="1855510">
            <a:off x="2523490" y="193756"/>
            <a:ext cx="4979106" cy="4104445"/>
          </a:xfrm>
          <a:custGeom>
            <a:avLst/>
            <a:gdLst/>
            <a:ahLst/>
            <a:cxnLst/>
            <a:rect l="l" t="t" r="r" b="b"/>
            <a:pathLst>
              <a:path w="59243" h="48836" extrusionOk="0">
                <a:moveTo>
                  <a:pt x="27153" y="9007"/>
                </a:moveTo>
                <a:cubicBezTo>
                  <a:pt x="33591" y="9007"/>
                  <a:pt x="31990" y="9240"/>
                  <a:pt x="38094" y="5071"/>
                </a:cubicBezTo>
                <a:cubicBezTo>
                  <a:pt x="44232" y="901"/>
                  <a:pt x="51737" y="0"/>
                  <a:pt x="55473" y="5071"/>
                </a:cubicBezTo>
                <a:cubicBezTo>
                  <a:pt x="59243" y="10108"/>
                  <a:pt x="46800" y="16346"/>
                  <a:pt x="46767" y="22483"/>
                </a:cubicBezTo>
                <a:cubicBezTo>
                  <a:pt x="46734" y="28621"/>
                  <a:pt x="48768" y="48835"/>
                  <a:pt x="28354" y="48835"/>
                </a:cubicBezTo>
                <a:cubicBezTo>
                  <a:pt x="7939" y="48835"/>
                  <a:pt x="0" y="22583"/>
                  <a:pt x="8973" y="14011"/>
                </a:cubicBezTo>
                <a:cubicBezTo>
                  <a:pt x="17946" y="5471"/>
                  <a:pt x="20715" y="9007"/>
                  <a:pt x="27153" y="900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57"/>
          <p:cNvSpPr/>
          <p:nvPr/>
        </p:nvSpPr>
        <p:spPr>
          <a:xfrm rot="10800000" flipH="1">
            <a:off x="242450" y="2888462"/>
            <a:ext cx="1774800" cy="17748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80" name="Google Shape;1280;p57"/>
          <p:cNvGrpSpPr/>
          <p:nvPr/>
        </p:nvGrpSpPr>
        <p:grpSpPr>
          <a:xfrm rot="10800000" flipH="1">
            <a:off x="955516" y="2266845"/>
            <a:ext cx="1696762" cy="1688828"/>
            <a:chOff x="2414491" y="671177"/>
            <a:chExt cx="1830972" cy="1822411"/>
          </a:xfrm>
        </p:grpSpPr>
        <p:sp>
          <p:nvSpPr>
            <p:cNvPr id="1281" name="Google Shape;1281;p57"/>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57"/>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57"/>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57"/>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57"/>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57"/>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57"/>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57"/>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57"/>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57"/>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57"/>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57"/>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57"/>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57"/>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57"/>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57"/>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57"/>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57"/>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57"/>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57"/>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57"/>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57"/>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57"/>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57"/>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57"/>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57"/>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57"/>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57"/>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57"/>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57"/>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57"/>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57"/>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57"/>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57"/>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15" name="Google Shape;1315;p57"/>
          <p:cNvSpPr/>
          <p:nvPr/>
        </p:nvSpPr>
        <p:spPr>
          <a:xfrm rot="-7977683">
            <a:off x="6033949" y="548625"/>
            <a:ext cx="1554661" cy="1491741"/>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57">
            <a:hlinkClick r:id="" action="ppaction://noaction"/>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317" name="Google Shape;1317;p57"/>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extLst>
      <p:ext uri="{BB962C8B-B14F-4D97-AF65-F5344CB8AC3E}">
        <p14:creationId xmlns:p14="http://schemas.microsoft.com/office/powerpoint/2010/main" val="1140758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44250" y="445025"/>
            <a:ext cx="8055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1pPr>
            <a:lvl2pPr lvl="1">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2pPr>
            <a:lvl3pPr lvl="2">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3pPr>
            <a:lvl4pPr lvl="3">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4pPr>
            <a:lvl5pPr lvl="4">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5pPr>
            <a:lvl6pPr lvl="5">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6pPr>
            <a:lvl7pPr lvl="6">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7pPr>
            <a:lvl8pPr lvl="7">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8pPr>
            <a:lvl9pPr lvl="8">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9pPr>
          </a:lstStyle>
          <a:p>
            <a:endParaRPr/>
          </a:p>
        </p:txBody>
      </p:sp>
      <p:sp>
        <p:nvSpPr>
          <p:cNvPr id="7" name="Google Shape;7;p1"/>
          <p:cNvSpPr txBox="1">
            <a:spLocks noGrp="1"/>
          </p:cNvSpPr>
          <p:nvPr>
            <p:ph type="body" idx="1"/>
          </p:nvPr>
        </p:nvSpPr>
        <p:spPr>
          <a:xfrm>
            <a:off x="544250" y="1152475"/>
            <a:ext cx="8055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Manjari"/>
              <a:buChar char="●"/>
              <a:defRPr sz="1800">
                <a:solidFill>
                  <a:schemeClr val="accent2"/>
                </a:solidFill>
                <a:latin typeface="Manjari"/>
                <a:ea typeface="Manjari"/>
                <a:cs typeface="Manjari"/>
                <a:sym typeface="Manjari"/>
              </a:defRPr>
            </a:lvl1pPr>
            <a:lvl2pPr marL="914400" lvl="1"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2pPr>
            <a:lvl3pPr marL="1371600" lvl="2"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3pPr>
            <a:lvl4pPr marL="1828800" lvl="3"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4pPr>
            <a:lvl5pPr marL="2286000" lvl="4"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5pPr>
            <a:lvl6pPr marL="2743200" lvl="5"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6pPr>
            <a:lvl7pPr marL="3200400" lvl="6"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7pPr>
            <a:lvl8pPr marL="3657600" lvl="7"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8pPr>
            <a:lvl9pPr marL="4114800" lvl="8"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2" r:id="rId3"/>
    <p:sldLayoutId id="2147483655" r:id="rId4"/>
    <p:sldLayoutId id="2147483658" r:id="rId5"/>
    <p:sldLayoutId id="2147483659" r:id="rId6"/>
    <p:sldLayoutId id="2147483684" r:id="rId7"/>
    <p:sldLayoutId id="2147483693" r:id="rId8"/>
    <p:sldLayoutId id="2147483730" r:id="rId9"/>
    <p:sldLayoutId id="2147483731" r:id="rId10"/>
    <p:sldLayoutId id="2147483732" r:id="rId11"/>
    <p:sldLayoutId id="2147483733" r:id="rId12"/>
    <p:sldLayoutId id="2147483734" r:id="rId13"/>
  </p:sldLayoutIdLst>
  <mc:AlternateContent xmlns:mc="http://schemas.openxmlformats.org/markup-compatibility/2006" xmlns:p14="http://schemas.microsoft.com/office/powerpoint/2010/main">
    <mc:Choice Requires="p14">
      <p:transition spd="slow">
        <p:fade thruBlk="1"/>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slide" Target="slide24.xml"/><Relationship Id="rId3" Type="http://schemas.openxmlformats.org/officeDocument/2006/relationships/slide" Target="slide3.xml"/><Relationship Id="rId7" Type="http://schemas.openxmlformats.org/officeDocument/2006/relationships/slide" Target="slide2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slide" Target="slide10.xml"/><Relationship Id="rId5" Type="http://schemas.openxmlformats.org/officeDocument/2006/relationships/slide" Target="slide5.xml"/><Relationship Id="rId4" Type="http://schemas.openxmlformats.org/officeDocument/2006/relationships/slide" Target="slide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04"/>
        <p:cNvGrpSpPr/>
        <p:nvPr/>
      </p:nvGrpSpPr>
      <p:grpSpPr>
        <a:xfrm>
          <a:off x="0" y="0"/>
          <a:ext cx="0" cy="0"/>
          <a:chOff x="0" y="0"/>
          <a:chExt cx="0" cy="0"/>
        </a:xfrm>
      </p:grpSpPr>
      <p:sp>
        <p:nvSpPr>
          <p:cNvPr id="2005" name="Google Shape;2005;p83"/>
          <p:cNvSpPr txBox="1">
            <a:spLocks noGrp="1"/>
          </p:cNvSpPr>
          <p:nvPr>
            <p:ph type="ctrTitle"/>
          </p:nvPr>
        </p:nvSpPr>
        <p:spPr>
          <a:xfrm>
            <a:off x="1125938" y="1716901"/>
            <a:ext cx="65778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vi-VN" sz="4000" dirty="0">
                <a:solidFill>
                  <a:schemeClr val="accent2"/>
                </a:solidFill>
              </a:rPr>
              <a:t>Hướng dẫn thực </a:t>
            </a:r>
            <a:r>
              <a:rPr lang="vi-VN" sz="4000" dirty="0" smtClean="0">
                <a:solidFill>
                  <a:schemeClr val="accent2"/>
                </a:solidFill>
              </a:rPr>
              <a:t>hiện</a:t>
            </a:r>
            <a:br>
              <a:rPr lang="vi-VN" sz="4000" dirty="0" smtClean="0">
                <a:solidFill>
                  <a:schemeClr val="accent2"/>
                </a:solidFill>
              </a:rPr>
            </a:br>
            <a:r>
              <a:rPr lang="vi-VN" sz="4000" dirty="0" smtClean="0">
                <a:solidFill>
                  <a:schemeClr val="accent2"/>
                </a:solidFill>
              </a:rPr>
              <a:t> </a:t>
            </a:r>
            <a:r>
              <a:rPr lang="vi-VN" sz="4000" dirty="0">
                <a:solidFill>
                  <a:schemeClr val="accent2"/>
                </a:solidFill>
              </a:rPr>
              <a:t>quy trình lựa chọn SGK lớp 9, lớp 12 </a:t>
            </a:r>
            <a:r>
              <a:rPr lang="vi-VN" sz="4000" dirty="0" smtClean="0">
                <a:solidFill>
                  <a:schemeClr val="accent2"/>
                </a:solidFill>
              </a:rPr>
              <a:t/>
            </a:r>
            <a:br>
              <a:rPr lang="vi-VN" sz="4000" dirty="0" smtClean="0">
                <a:solidFill>
                  <a:schemeClr val="accent2"/>
                </a:solidFill>
              </a:rPr>
            </a:br>
            <a:r>
              <a:rPr lang="vi-VN" sz="4000" dirty="0" smtClean="0">
                <a:solidFill>
                  <a:schemeClr val="accent2"/>
                </a:solidFill>
              </a:rPr>
              <a:t>năm </a:t>
            </a:r>
            <a:r>
              <a:rPr lang="vi-VN" sz="4000" dirty="0">
                <a:solidFill>
                  <a:schemeClr val="accent2"/>
                </a:solidFill>
              </a:rPr>
              <a:t>học 2024-2025</a:t>
            </a:r>
            <a:endParaRPr sz="4000" dirty="0">
              <a:solidFill>
                <a:schemeClr val="accent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90">
          <a:extLst>
            <a:ext uri="{FF2B5EF4-FFF2-40B4-BE49-F238E27FC236}">
              <a16:creationId xmlns:a16="http://schemas.microsoft.com/office/drawing/2014/main" xmlns="" id="{7ECE8BCA-77E5-012E-C196-8C540A0703EB}"/>
            </a:ext>
          </a:extLst>
        </p:cNvPr>
        <p:cNvGrpSpPr/>
        <p:nvPr/>
      </p:nvGrpSpPr>
      <p:grpSpPr>
        <a:xfrm>
          <a:off x="0" y="0"/>
          <a:ext cx="0" cy="0"/>
          <a:chOff x="0" y="0"/>
          <a:chExt cx="0" cy="0"/>
        </a:xfrm>
      </p:grpSpPr>
      <p:sp>
        <p:nvSpPr>
          <p:cNvPr id="2691" name="Google Shape;2691;p124">
            <a:extLst>
              <a:ext uri="{FF2B5EF4-FFF2-40B4-BE49-F238E27FC236}">
                <a16:creationId xmlns:a16="http://schemas.microsoft.com/office/drawing/2014/main" xmlns="" id="{5520493E-3D81-1A8C-D42A-38E079254860}"/>
              </a:ext>
            </a:extLst>
          </p:cNvPr>
          <p:cNvSpPr txBox="1">
            <a:spLocks noGrp="1"/>
          </p:cNvSpPr>
          <p:nvPr>
            <p:ph type="title"/>
          </p:nvPr>
        </p:nvSpPr>
        <p:spPr>
          <a:xfrm>
            <a:off x="2019300" y="2260466"/>
            <a:ext cx="5105400" cy="1213800"/>
          </a:xfrm>
          <a:prstGeom prst="rect">
            <a:avLst/>
          </a:prstGeom>
        </p:spPr>
        <p:txBody>
          <a:bodyPr spcFirstLastPara="1" wrap="square" lIns="91425" tIns="91425" rIns="91425" bIns="91425" anchor="ctr" anchorCtr="0">
            <a:noAutofit/>
          </a:bodyPr>
          <a:lstStyle/>
          <a:p>
            <a:pPr lvl="0"/>
            <a:r>
              <a:rPr lang="en-US" dirty="0" err="1"/>
              <a:t>Tổ</a:t>
            </a:r>
            <a:r>
              <a:rPr lang="en-US" dirty="0"/>
              <a:t> </a:t>
            </a:r>
            <a:r>
              <a:rPr lang="en-US" dirty="0" err="1"/>
              <a:t>chức</a:t>
            </a:r>
            <a:r>
              <a:rPr lang="en-US" dirty="0"/>
              <a:t> </a:t>
            </a:r>
            <a:r>
              <a:rPr lang="en-US" dirty="0" err="1"/>
              <a:t>lựa</a:t>
            </a:r>
            <a:r>
              <a:rPr lang="en-US" dirty="0"/>
              <a:t> </a:t>
            </a:r>
            <a:r>
              <a:rPr lang="en-US" dirty="0" err="1"/>
              <a:t>chọn</a:t>
            </a:r>
            <a:r>
              <a:rPr lang="en-US" dirty="0"/>
              <a:t> SGK</a:t>
            </a:r>
            <a:endParaRPr dirty="0"/>
          </a:p>
        </p:txBody>
      </p:sp>
      <p:sp>
        <p:nvSpPr>
          <p:cNvPr id="2692" name="Google Shape;2692;p124">
            <a:extLst>
              <a:ext uri="{FF2B5EF4-FFF2-40B4-BE49-F238E27FC236}">
                <a16:creationId xmlns:a16="http://schemas.microsoft.com/office/drawing/2014/main" xmlns="" id="{9FEB1C56-FE8B-8188-306F-745688430D4F}"/>
              </a:ext>
            </a:extLst>
          </p:cNvPr>
          <p:cNvSpPr txBox="1">
            <a:spLocks noGrp="1"/>
          </p:cNvSpPr>
          <p:nvPr>
            <p:ph type="title" idx="2"/>
          </p:nvPr>
        </p:nvSpPr>
        <p:spPr>
          <a:xfrm>
            <a:off x="2020824" y="918450"/>
            <a:ext cx="5105400" cy="1213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04</a:t>
            </a:r>
            <a:endParaRPr dirty="0"/>
          </a:p>
        </p:txBody>
      </p:sp>
    </p:spTree>
    <p:extLst>
      <p:ext uri="{BB962C8B-B14F-4D97-AF65-F5344CB8AC3E}">
        <p14:creationId xmlns:p14="http://schemas.microsoft.com/office/powerpoint/2010/main" val="500998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92"/>
                                        </p:tgtEl>
                                        <p:attrNameLst>
                                          <p:attrName>style.visibility</p:attrName>
                                        </p:attrNameLst>
                                      </p:cBhvr>
                                      <p:to>
                                        <p:strVal val="visible"/>
                                      </p:to>
                                    </p:set>
                                    <p:animEffect transition="in" filter="fade">
                                      <p:cBhvr>
                                        <p:cTn id="7" dur="1000"/>
                                        <p:tgtEl>
                                          <p:spTgt spid="2692"/>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691"/>
                                        </p:tgtEl>
                                        <p:attrNameLst>
                                          <p:attrName>style.visibility</p:attrName>
                                        </p:attrNameLst>
                                      </p:cBhvr>
                                      <p:to>
                                        <p:strVal val="visible"/>
                                      </p:to>
                                    </p:set>
                                    <p:animEffect transition="in" filter="fade">
                                      <p:cBhvr>
                                        <p:cTn id="11" dur="1000"/>
                                        <p:tgtEl>
                                          <p:spTgt spid="26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31"/>
        <p:cNvGrpSpPr/>
        <p:nvPr/>
      </p:nvGrpSpPr>
      <p:grpSpPr>
        <a:xfrm>
          <a:off x="0" y="0"/>
          <a:ext cx="0" cy="0"/>
          <a:chOff x="0" y="0"/>
          <a:chExt cx="0" cy="0"/>
        </a:xfrm>
      </p:grpSpPr>
      <p:sp>
        <p:nvSpPr>
          <p:cNvPr id="1335" name="Google Shape;1335;p56">
            <a:hlinkClick r:id="" action="ppaction://noaction"/>
          </p:cNvPr>
          <p:cNvSpPr txBox="1">
            <a:spLocks noGrp="1"/>
          </p:cNvSpPr>
          <p:nvPr>
            <p:ph type="subTitle" idx="3"/>
          </p:nvPr>
        </p:nvSpPr>
        <p:spPr>
          <a:xfrm>
            <a:off x="826658" y="1514760"/>
            <a:ext cx="7490684" cy="591590"/>
          </a:xfrm>
          <a:prstGeom prst="rect">
            <a:avLst/>
          </a:prstGeom>
        </p:spPr>
        <p:txBody>
          <a:bodyPr spcFirstLastPara="1" wrap="square" lIns="91425" tIns="91425" rIns="91425" bIns="91425" anchor="t" anchorCtr="0">
            <a:noAutofit/>
          </a:bodyPr>
          <a:lstStyle/>
          <a:p>
            <a:pPr algn="just"/>
            <a:r>
              <a:rPr lang="en-US" dirty="0">
                <a:latin typeface="Times New Roman" panose="02020603050405020304" pitchFamily="18" charset="0"/>
                <a:cs typeface="Times New Roman" panose="02020603050405020304" pitchFamily="18" charset="0"/>
              </a:rPr>
              <a:t>     </a:t>
            </a:r>
            <a:r>
              <a:rPr lang="en-US" dirty="0" err="1"/>
              <a:t>Hội</a:t>
            </a:r>
            <a:r>
              <a:rPr lang="en-US" dirty="0"/>
              <a:t> </a:t>
            </a:r>
            <a:r>
              <a:rPr lang="en-US" dirty="0" err="1"/>
              <a:t>đồng</a:t>
            </a:r>
            <a:r>
              <a:rPr lang="en-US" dirty="0"/>
              <a:t> </a:t>
            </a:r>
            <a:r>
              <a:rPr lang="en-US" dirty="0" err="1"/>
              <a:t>xây</a:t>
            </a:r>
            <a:r>
              <a:rPr lang="en-US" dirty="0"/>
              <a:t> </a:t>
            </a:r>
            <a:r>
              <a:rPr lang="en-US" dirty="0" err="1"/>
              <a:t>dựng</a:t>
            </a:r>
            <a:r>
              <a:rPr lang="en-US" dirty="0"/>
              <a:t> </a:t>
            </a:r>
            <a:r>
              <a:rPr lang="en-US" dirty="0" err="1"/>
              <a:t>Kế</a:t>
            </a:r>
            <a:r>
              <a:rPr lang="en-US" dirty="0"/>
              <a:t> </a:t>
            </a:r>
            <a:r>
              <a:rPr lang="en-US" dirty="0" err="1"/>
              <a:t>hoạch</a:t>
            </a:r>
            <a:r>
              <a:rPr lang="en-US" dirty="0"/>
              <a:t> </a:t>
            </a:r>
            <a:r>
              <a:rPr lang="en-US" dirty="0" err="1"/>
              <a:t>tổ</a:t>
            </a:r>
            <a:r>
              <a:rPr lang="en-US" dirty="0"/>
              <a:t> </a:t>
            </a:r>
            <a:r>
              <a:rPr lang="en-US" dirty="0" err="1"/>
              <a:t>chức</a:t>
            </a:r>
            <a:r>
              <a:rPr lang="en-US" dirty="0"/>
              <a:t> </a:t>
            </a:r>
            <a:r>
              <a:rPr lang="en-US" dirty="0" err="1"/>
              <a:t>lựa</a:t>
            </a:r>
            <a:r>
              <a:rPr lang="en-US" dirty="0"/>
              <a:t> </a:t>
            </a:r>
            <a:r>
              <a:rPr lang="en-US" dirty="0" err="1"/>
              <a:t>chọn</a:t>
            </a:r>
            <a:r>
              <a:rPr lang="en-US" dirty="0"/>
              <a:t> SGK </a:t>
            </a:r>
            <a:r>
              <a:rPr lang="en-US" dirty="0" err="1"/>
              <a:t>của</a:t>
            </a:r>
            <a:r>
              <a:rPr lang="en-US" dirty="0"/>
              <a:t> </a:t>
            </a:r>
            <a:r>
              <a:rPr lang="en-US" dirty="0" err="1"/>
              <a:t>đơn</a:t>
            </a:r>
            <a:r>
              <a:rPr lang="en-US" dirty="0"/>
              <a:t> </a:t>
            </a:r>
            <a:r>
              <a:rPr lang="en-US" dirty="0" err="1"/>
              <a:t>vị</a:t>
            </a:r>
            <a:r>
              <a:rPr lang="en-US" dirty="0"/>
              <a:t> </a:t>
            </a:r>
            <a:r>
              <a:rPr lang="en-US" dirty="0" err="1"/>
              <a:t>và</a:t>
            </a:r>
            <a:r>
              <a:rPr lang="en-US" dirty="0"/>
              <a:t> </a:t>
            </a:r>
            <a:r>
              <a:rPr lang="en-US" dirty="0" err="1"/>
              <a:t>phân</a:t>
            </a:r>
            <a:r>
              <a:rPr lang="en-US" dirty="0"/>
              <a:t> </a:t>
            </a:r>
            <a:r>
              <a:rPr lang="en-US" dirty="0" err="1"/>
              <a:t>công</a:t>
            </a:r>
            <a:r>
              <a:rPr lang="en-US" dirty="0"/>
              <a:t> </a:t>
            </a:r>
            <a:r>
              <a:rPr lang="en-US" dirty="0" err="1"/>
              <a:t>nhiệm</a:t>
            </a:r>
            <a:r>
              <a:rPr lang="en-US" dirty="0"/>
              <a:t> </a:t>
            </a:r>
            <a:r>
              <a:rPr lang="en-US" dirty="0" err="1"/>
              <a:t>vụ</a:t>
            </a:r>
            <a:r>
              <a:rPr lang="en-US" dirty="0"/>
              <a:t> </a:t>
            </a:r>
            <a:r>
              <a:rPr lang="en-US" dirty="0" err="1"/>
              <a:t>cụ</a:t>
            </a:r>
            <a:r>
              <a:rPr lang="en-US" dirty="0"/>
              <a:t> </a:t>
            </a:r>
            <a:r>
              <a:rPr lang="en-US" dirty="0" err="1"/>
              <a:t>thể</a:t>
            </a:r>
            <a:r>
              <a:rPr lang="en-US" dirty="0"/>
              <a:t> </a:t>
            </a:r>
            <a:r>
              <a:rPr lang="en-US" dirty="0" err="1"/>
              <a:t>cho</a:t>
            </a:r>
            <a:r>
              <a:rPr lang="en-US" dirty="0"/>
              <a:t> </a:t>
            </a:r>
            <a:r>
              <a:rPr lang="en-US" dirty="0" err="1"/>
              <a:t>các</a:t>
            </a:r>
            <a:r>
              <a:rPr lang="en-US" dirty="0"/>
              <a:t> </a:t>
            </a:r>
            <a:r>
              <a:rPr lang="en-US" dirty="0" err="1"/>
              <a:t>thành</a:t>
            </a:r>
            <a:r>
              <a:rPr lang="en-US" dirty="0"/>
              <a:t> </a:t>
            </a:r>
            <a:r>
              <a:rPr lang="en-US" dirty="0" err="1"/>
              <a:t>viên</a:t>
            </a:r>
            <a:r>
              <a:rPr lang="en-US" dirty="0"/>
              <a:t> </a:t>
            </a:r>
            <a:r>
              <a:rPr lang="en-US" dirty="0" err="1"/>
              <a:t>Hội</a:t>
            </a:r>
            <a:r>
              <a:rPr lang="en-US" dirty="0"/>
              <a:t> </a:t>
            </a:r>
            <a:r>
              <a:rPr lang="en-US" dirty="0" err="1"/>
              <a:t>đồng</a:t>
            </a:r>
            <a:r>
              <a:rPr lang="en-US" dirty="0"/>
              <a:t>.</a:t>
            </a:r>
            <a:endParaRPr lang="en-US" dirty="0">
              <a:solidFill>
                <a:srgbClr val="310EE2"/>
              </a:solidFill>
              <a:latin typeface="Times New Roman" panose="02020603050405020304" pitchFamily="18" charset="0"/>
              <a:cs typeface="Times New Roman" panose="02020603050405020304" pitchFamily="18" charset="0"/>
            </a:endParaRPr>
          </a:p>
        </p:txBody>
      </p:sp>
      <p:sp>
        <p:nvSpPr>
          <p:cNvPr id="1341" name="Google Shape;1341;p56">
            <a:hlinkClick r:id="" action="ppaction://noaction"/>
          </p:cNvPr>
          <p:cNvSpPr txBox="1">
            <a:spLocks noGrp="1"/>
          </p:cNvSpPr>
          <p:nvPr>
            <p:ph type="title" idx="9"/>
          </p:nvPr>
        </p:nvSpPr>
        <p:spPr>
          <a:xfrm>
            <a:off x="-1" y="1514760"/>
            <a:ext cx="1178719" cy="411300"/>
          </a:xfrm>
          <a:prstGeom prst="rect">
            <a:avLst/>
          </a:prstGeom>
        </p:spPr>
        <p:txBody>
          <a:bodyPr spcFirstLastPara="1" wrap="square" lIns="91425" tIns="118850" rIns="91425" bIns="91425" anchor="ctr" anchorCtr="0">
            <a:noAutofit/>
          </a:bodyPr>
          <a:lstStyle/>
          <a:p>
            <a:pPr marL="0" lvl="0" indent="0" algn="ctr" rtl="0">
              <a:spcBef>
                <a:spcPts val="0"/>
              </a:spcBef>
              <a:spcAft>
                <a:spcPts val="0"/>
              </a:spcAft>
              <a:buNone/>
            </a:pPr>
            <a:r>
              <a:rPr lang="vi-VN" dirty="0">
                <a:solidFill>
                  <a:schemeClr val="accent2"/>
                </a:solidFill>
              </a:rPr>
              <a:t>Bước </a:t>
            </a:r>
            <a:r>
              <a:rPr lang="en" dirty="0">
                <a:solidFill>
                  <a:schemeClr val="accent2"/>
                </a:solidFill>
              </a:rPr>
              <a:t>1</a:t>
            </a:r>
            <a:endParaRPr dirty="0">
              <a:solidFill>
                <a:schemeClr val="accent2"/>
              </a:solidFill>
            </a:endParaRPr>
          </a:p>
        </p:txBody>
      </p:sp>
      <p:sp>
        <p:nvSpPr>
          <p:cNvPr id="7" name="Google Shape;1334;p56">
            <a:extLst>
              <a:ext uri="{FF2B5EF4-FFF2-40B4-BE49-F238E27FC236}">
                <a16:creationId xmlns:a16="http://schemas.microsoft.com/office/drawing/2014/main" xmlns="" id="{3ADE91CA-868F-9520-ED10-9F7A7512DFF2}"/>
              </a:ext>
            </a:extLst>
          </p:cNvPr>
          <p:cNvSpPr txBox="1">
            <a:spLocks/>
          </p:cNvSpPr>
          <p:nvPr/>
        </p:nvSpPr>
        <p:spPr>
          <a:xfrm>
            <a:off x="1324181" y="-60804"/>
            <a:ext cx="5999676" cy="1353401"/>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2"/>
              </a:buClr>
              <a:buSzPts val="2400"/>
              <a:buFont typeface="Hammersmith One"/>
              <a:buNone/>
              <a:defRPr sz="3000" b="1" i="0" u="none" strike="noStrike" cap="none">
                <a:solidFill>
                  <a:schemeClr val="accent2"/>
                </a:solidFill>
                <a:latin typeface="Hammersmith One"/>
                <a:ea typeface="Hammersmith One"/>
                <a:cs typeface="Hammersmith One"/>
                <a:sym typeface="Hammersmith One"/>
              </a:defRPr>
            </a:lvl1pPr>
            <a:lvl2pPr marR="0" lvl="1"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2pPr>
            <a:lvl3pPr marR="0" lvl="2"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3pPr>
            <a:lvl4pPr marR="0" lvl="3"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4pPr>
            <a:lvl5pPr marR="0" lvl="4"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5pPr>
            <a:lvl6pPr marR="0" lvl="5"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6pPr>
            <a:lvl7pPr marR="0" lvl="6"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7pPr>
            <a:lvl8pPr marR="0" lvl="7"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8pPr>
            <a:lvl9pPr marR="0" lvl="8"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9pPr>
          </a:lstStyle>
          <a:p>
            <a:r>
              <a:rPr lang="vi-VN" dirty="0"/>
              <a:t>Các bước tổ chức lựa chọn SGK</a:t>
            </a:r>
          </a:p>
        </p:txBody>
      </p:sp>
    </p:spTree>
    <p:extLst>
      <p:ext uri="{BB962C8B-B14F-4D97-AF65-F5344CB8AC3E}">
        <p14:creationId xmlns:p14="http://schemas.microsoft.com/office/powerpoint/2010/main" val="242696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341"/>
                                        </p:tgtEl>
                                        <p:attrNameLst>
                                          <p:attrName>style.visibility</p:attrName>
                                        </p:attrNameLst>
                                      </p:cBhvr>
                                      <p:to>
                                        <p:strVal val="visible"/>
                                      </p:to>
                                    </p:set>
                                    <p:anim calcmode="lin" valueType="num">
                                      <p:cBhvr>
                                        <p:cTn id="14" dur="500" fill="hold"/>
                                        <p:tgtEl>
                                          <p:spTgt spid="1341"/>
                                        </p:tgtEl>
                                        <p:attrNameLst>
                                          <p:attrName>ppt_w</p:attrName>
                                        </p:attrNameLst>
                                      </p:cBhvr>
                                      <p:tavLst>
                                        <p:tav tm="0">
                                          <p:val>
                                            <p:fltVal val="0"/>
                                          </p:val>
                                        </p:tav>
                                        <p:tav tm="100000">
                                          <p:val>
                                            <p:strVal val="#ppt_w"/>
                                          </p:val>
                                        </p:tav>
                                      </p:tavLst>
                                    </p:anim>
                                    <p:anim calcmode="lin" valueType="num">
                                      <p:cBhvr>
                                        <p:cTn id="15" dur="500" fill="hold"/>
                                        <p:tgtEl>
                                          <p:spTgt spid="1341"/>
                                        </p:tgtEl>
                                        <p:attrNameLst>
                                          <p:attrName>ppt_h</p:attrName>
                                        </p:attrNameLst>
                                      </p:cBhvr>
                                      <p:tavLst>
                                        <p:tav tm="0">
                                          <p:val>
                                            <p:fltVal val="0"/>
                                          </p:val>
                                        </p:tav>
                                        <p:tav tm="100000">
                                          <p:val>
                                            <p:strVal val="#ppt_h"/>
                                          </p:val>
                                        </p:tav>
                                      </p:tavLst>
                                    </p:anim>
                                    <p:animEffect transition="in" filter="fade">
                                      <p:cBhvr>
                                        <p:cTn id="16" dur="500"/>
                                        <p:tgtEl>
                                          <p:spTgt spid="134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335">
                                            <p:txEl>
                                              <p:pRg st="0" end="0"/>
                                            </p:txEl>
                                          </p:spTgt>
                                        </p:tgtEl>
                                        <p:attrNameLst>
                                          <p:attrName>style.visibility</p:attrName>
                                        </p:attrNameLst>
                                      </p:cBhvr>
                                      <p:to>
                                        <p:strVal val="visible"/>
                                      </p:to>
                                    </p:set>
                                    <p:anim calcmode="lin" valueType="num">
                                      <p:cBhvr>
                                        <p:cTn id="21" dur="500" fill="hold"/>
                                        <p:tgtEl>
                                          <p:spTgt spid="1335">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1335">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13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5" grpId="0" build="p"/>
      <p:bldP spid="1341"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31">
          <a:extLst>
            <a:ext uri="{FF2B5EF4-FFF2-40B4-BE49-F238E27FC236}">
              <a16:creationId xmlns:a16="http://schemas.microsoft.com/office/drawing/2014/main" xmlns="" id="{A6BA0DE6-0010-94BC-9756-BC7ECAE6C19A}"/>
            </a:ext>
          </a:extLst>
        </p:cNvPr>
        <p:cNvGrpSpPr/>
        <p:nvPr/>
      </p:nvGrpSpPr>
      <p:grpSpPr>
        <a:xfrm>
          <a:off x="0" y="0"/>
          <a:ext cx="0" cy="0"/>
          <a:chOff x="0" y="0"/>
          <a:chExt cx="0" cy="0"/>
        </a:xfrm>
      </p:grpSpPr>
      <p:sp>
        <p:nvSpPr>
          <p:cNvPr id="1335" name="Google Shape;1335;p56">
            <a:hlinkClick r:id="" action="ppaction://noaction"/>
            <a:extLst>
              <a:ext uri="{FF2B5EF4-FFF2-40B4-BE49-F238E27FC236}">
                <a16:creationId xmlns:a16="http://schemas.microsoft.com/office/drawing/2014/main" xmlns="" id="{558FC0D4-8463-154B-1A67-3EADAA0A33BA}"/>
              </a:ext>
            </a:extLst>
          </p:cNvPr>
          <p:cNvSpPr txBox="1">
            <a:spLocks noGrp="1"/>
          </p:cNvSpPr>
          <p:nvPr>
            <p:ph type="subTitle" idx="3"/>
          </p:nvPr>
        </p:nvSpPr>
        <p:spPr>
          <a:xfrm>
            <a:off x="826658" y="771802"/>
            <a:ext cx="7490684" cy="591590"/>
          </a:xfrm>
          <a:prstGeom prst="rect">
            <a:avLst/>
          </a:prstGeom>
        </p:spPr>
        <p:txBody>
          <a:bodyPr spcFirstLastPara="1" wrap="square" lIns="91425" tIns="91425" rIns="91425" bIns="91425" anchor="t" anchorCtr="0">
            <a:noAutofit/>
          </a:bodyPr>
          <a:lstStyle/>
          <a:p>
            <a:pPr algn="just"/>
            <a:r>
              <a:rPr lang="en-US" dirty="0" smtClean="0"/>
              <a:t>.</a:t>
            </a:r>
            <a:r>
              <a:rPr lang="vi-VN" dirty="0" smtClean="0"/>
              <a:t> </a:t>
            </a:r>
            <a:r>
              <a:rPr lang="en-US" i="1" dirty="0" err="1"/>
              <a:t>Tổ</a:t>
            </a:r>
            <a:r>
              <a:rPr lang="en-US" i="1" dirty="0"/>
              <a:t> </a:t>
            </a:r>
            <a:r>
              <a:rPr lang="en-US" i="1" dirty="0" err="1"/>
              <a:t>trưởng</a:t>
            </a:r>
            <a:r>
              <a:rPr lang="en-US" i="1" dirty="0"/>
              <a:t> </a:t>
            </a:r>
            <a:r>
              <a:rPr lang="en-US" i="1" dirty="0" err="1"/>
              <a:t>chuyên</a:t>
            </a:r>
            <a:r>
              <a:rPr lang="en-US" i="1" dirty="0"/>
              <a:t> </a:t>
            </a:r>
            <a:r>
              <a:rPr lang="en-US" i="1" dirty="0" err="1"/>
              <a:t>môn</a:t>
            </a:r>
            <a:r>
              <a:rPr lang="en-US" i="1" dirty="0"/>
              <a:t> </a:t>
            </a:r>
            <a:r>
              <a:rPr lang="en-US" i="1" dirty="0" err="1"/>
              <a:t>căn</a:t>
            </a:r>
            <a:r>
              <a:rPr lang="en-US" i="1" dirty="0"/>
              <a:t> </a:t>
            </a:r>
            <a:r>
              <a:rPr lang="en-US" i="1" dirty="0" err="1"/>
              <a:t>cứ</a:t>
            </a:r>
            <a:r>
              <a:rPr lang="en-US" i="1" dirty="0"/>
              <a:t> </a:t>
            </a:r>
            <a:r>
              <a:rPr lang="en-US" i="1" dirty="0" err="1"/>
              <a:t>vào</a:t>
            </a:r>
            <a:r>
              <a:rPr lang="en-US" i="1" dirty="0"/>
              <a:t> </a:t>
            </a:r>
            <a:r>
              <a:rPr lang="en-US" i="1" dirty="0" err="1"/>
              <a:t>Kế</a:t>
            </a:r>
            <a:r>
              <a:rPr lang="en-US" i="1" dirty="0"/>
              <a:t> </a:t>
            </a:r>
            <a:r>
              <a:rPr lang="en-US" i="1" dirty="0" err="1"/>
              <a:t>hoạch</a:t>
            </a:r>
            <a:r>
              <a:rPr lang="en-US" i="1" dirty="0"/>
              <a:t> </a:t>
            </a:r>
            <a:r>
              <a:rPr lang="en-US" i="1" dirty="0" err="1"/>
              <a:t>của</a:t>
            </a:r>
            <a:r>
              <a:rPr lang="en-US" i="1" dirty="0"/>
              <a:t> </a:t>
            </a:r>
            <a:r>
              <a:rPr lang="en-US" i="1" dirty="0" err="1"/>
              <a:t>Hội</a:t>
            </a:r>
            <a:r>
              <a:rPr lang="en-US" i="1" dirty="0"/>
              <a:t> </a:t>
            </a:r>
            <a:r>
              <a:rPr lang="en-US" i="1" dirty="0" err="1"/>
              <a:t>đồng</a:t>
            </a:r>
            <a:r>
              <a:rPr lang="en-US" i="1" dirty="0"/>
              <a:t> </a:t>
            </a:r>
            <a:r>
              <a:rPr lang="en-US" i="1" dirty="0" err="1"/>
              <a:t>xây</a:t>
            </a:r>
            <a:r>
              <a:rPr lang="en-US" i="1" dirty="0"/>
              <a:t> </a:t>
            </a:r>
            <a:r>
              <a:rPr lang="en-US" i="1" dirty="0" err="1"/>
              <a:t>dựng</a:t>
            </a:r>
            <a:r>
              <a:rPr lang="en-US" i="1" dirty="0"/>
              <a:t> </a:t>
            </a:r>
            <a:r>
              <a:rPr lang="en-US" i="1" dirty="0" err="1"/>
              <a:t>kế</a:t>
            </a:r>
            <a:r>
              <a:rPr lang="en-US" i="1" dirty="0"/>
              <a:t> </a:t>
            </a:r>
            <a:r>
              <a:rPr lang="en-US" i="1" dirty="0" err="1"/>
              <a:t>hoạch</a:t>
            </a:r>
            <a:r>
              <a:rPr lang="en-US" i="1" dirty="0"/>
              <a:t> </a:t>
            </a:r>
            <a:r>
              <a:rPr lang="en-US" i="1" dirty="0" err="1"/>
              <a:t>tổ</a:t>
            </a:r>
            <a:r>
              <a:rPr lang="en-US" i="1" dirty="0"/>
              <a:t> </a:t>
            </a:r>
            <a:r>
              <a:rPr lang="en-US" i="1" dirty="0" err="1"/>
              <a:t>chức</a:t>
            </a:r>
            <a:r>
              <a:rPr lang="en-US" i="1" dirty="0"/>
              <a:t> </a:t>
            </a:r>
            <a:r>
              <a:rPr lang="en-US" i="1" dirty="0" err="1"/>
              <a:t>lựa</a:t>
            </a:r>
            <a:r>
              <a:rPr lang="en-US" i="1" dirty="0"/>
              <a:t> </a:t>
            </a:r>
            <a:r>
              <a:rPr lang="en-US" i="1" dirty="0" err="1"/>
              <a:t>chọn</a:t>
            </a:r>
            <a:r>
              <a:rPr lang="en-US" i="1" dirty="0"/>
              <a:t> SGK </a:t>
            </a:r>
            <a:r>
              <a:rPr lang="en-US" i="1" dirty="0" err="1"/>
              <a:t>cho</a:t>
            </a:r>
            <a:r>
              <a:rPr lang="en-US" i="1" dirty="0"/>
              <a:t> </a:t>
            </a:r>
            <a:r>
              <a:rPr lang="en-US" i="1" dirty="0" err="1"/>
              <a:t>từng</a:t>
            </a:r>
            <a:r>
              <a:rPr lang="en-US" i="1" dirty="0"/>
              <a:t> </a:t>
            </a:r>
            <a:r>
              <a:rPr lang="en-US" i="1" dirty="0" err="1"/>
              <a:t>môn</a:t>
            </a:r>
            <a:r>
              <a:rPr lang="en-US" i="1" dirty="0"/>
              <a:t> </a:t>
            </a:r>
            <a:r>
              <a:rPr lang="en-US" i="1" dirty="0" err="1"/>
              <a:t>học</a:t>
            </a:r>
            <a:r>
              <a:rPr lang="en-US" dirty="0"/>
              <a:t>, </a:t>
            </a:r>
            <a:r>
              <a:rPr lang="en-US" dirty="0" err="1"/>
              <a:t>báo</a:t>
            </a:r>
            <a:r>
              <a:rPr lang="en-US" dirty="0"/>
              <a:t> </a:t>
            </a:r>
            <a:r>
              <a:rPr lang="en-US" dirty="0" err="1"/>
              <a:t>cáo</a:t>
            </a:r>
            <a:r>
              <a:rPr lang="en-US" dirty="0"/>
              <a:t> </a:t>
            </a:r>
            <a:r>
              <a:rPr lang="en-US" dirty="0" err="1"/>
              <a:t>thủ</a:t>
            </a:r>
            <a:r>
              <a:rPr lang="en-US" dirty="0"/>
              <a:t> </a:t>
            </a:r>
            <a:r>
              <a:rPr lang="en-US" dirty="0" err="1"/>
              <a:t>trưởng</a:t>
            </a:r>
            <a:r>
              <a:rPr lang="en-US" dirty="0"/>
              <a:t> </a:t>
            </a:r>
            <a:r>
              <a:rPr lang="en-US" dirty="0" err="1"/>
              <a:t>đơn</a:t>
            </a:r>
            <a:r>
              <a:rPr lang="en-US" dirty="0"/>
              <a:t> </a:t>
            </a:r>
            <a:r>
              <a:rPr lang="en-US" dirty="0" err="1"/>
              <a:t>vị</a:t>
            </a:r>
            <a:r>
              <a:rPr lang="en-US" dirty="0"/>
              <a:t> </a:t>
            </a:r>
            <a:r>
              <a:rPr lang="en-US" dirty="0" err="1"/>
              <a:t>trước</a:t>
            </a:r>
            <a:r>
              <a:rPr lang="en-US" dirty="0"/>
              <a:t> </a:t>
            </a:r>
            <a:r>
              <a:rPr lang="en-US" dirty="0" err="1"/>
              <a:t>khi</a:t>
            </a:r>
            <a:r>
              <a:rPr lang="en-US" dirty="0"/>
              <a:t> </a:t>
            </a:r>
            <a:r>
              <a:rPr lang="en-US" dirty="0" err="1"/>
              <a:t>thực</a:t>
            </a:r>
            <a:r>
              <a:rPr lang="en-US" dirty="0"/>
              <a:t> </a:t>
            </a:r>
            <a:r>
              <a:rPr lang="en-US" dirty="0" err="1"/>
              <a:t>hiện</a:t>
            </a:r>
            <a:r>
              <a:rPr lang="en-US" dirty="0"/>
              <a:t>.</a:t>
            </a:r>
          </a:p>
          <a:p>
            <a:pPr algn="just"/>
            <a:endParaRPr lang="en-US" dirty="0">
              <a:solidFill>
                <a:srgbClr val="310EE2"/>
              </a:solidFill>
              <a:latin typeface="Times New Roman" panose="02020603050405020304" pitchFamily="18" charset="0"/>
              <a:cs typeface="Times New Roman" panose="02020603050405020304" pitchFamily="18" charset="0"/>
            </a:endParaRPr>
          </a:p>
        </p:txBody>
      </p:sp>
      <p:sp>
        <p:nvSpPr>
          <p:cNvPr id="1341" name="Google Shape;1341;p56">
            <a:hlinkClick r:id="" action="ppaction://noaction"/>
            <a:extLst>
              <a:ext uri="{FF2B5EF4-FFF2-40B4-BE49-F238E27FC236}">
                <a16:creationId xmlns:a16="http://schemas.microsoft.com/office/drawing/2014/main" xmlns="" id="{65552352-BBE7-9138-D2DD-722D2ABC9EFA}"/>
              </a:ext>
            </a:extLst>
          </p:cNvPr>
          <p:cNvSpPr txBox="1">
            <a:spLocks noGrp="1"/>
          </p:cNvSpPr>
          <p:nvPr>
            <p:ph type="title" idx="9"/>
          </p:nvPr>
        </p:nvSpPr>
        <p:spPr>
          <a:xfrm>
            <a:off x="-23449" y="793234"/>
            <a:ext cx="1324182" cy="411300"/>
          </a:xfrm>
          <a:prstGeom prst="rect">
            <a:avLst/>
          </a:prstGeom>
        </p:spPr>
        <p:txBody>
          <a:bodyPr spcFirstLastPara="1" wrap="square" lIns="91425" tIns="118850" rIns="91425" bIns="91425" anchor="ctr" anchorCtr="0">
            <a:noAutofit/>
          </a:bodyPr>
          <a:lstStyle/>
          <a:p>
            <a:pPr marL="0" lvl="0" indent="0" algn="ctr" rtl="0">
              <a:spcBef>
                <a:spcPts val="0"/>
              </a:spcBef>
              <a:spcAft>
                <a:spcPts val="0"/>
              </a:spcAft>
              <a:buNone/>
            </a:pPr>
            <a:r>
              <a:rPr lang="vi-VN" dirty="0">
                <a:solidFill>
                  <a:schemeClr val="accent2"/>
                </a:solidFill>
              </a:rPr>
              <a:t>Bước </a:t>
            </a:r>
            <a:r>
              <a:rPr lang="vi-VN" dirty="0" smtClean="0">
                <a:solidFill>
                  <a:schemeClr val="accent2"/>
                </a:solidFill>
              </a:rPr>
              <a:t>2. </a:t>
            </a:r>
            <a:endParaRPr dirty="0">
              <a:solidFill>
                <a:schemeClr val="accent2"/>
              </a:solidFill>
            </a:endParaRPr>
          </a:p>
        </p:txBody>
      </p:sp>
      <p:sp>
        <p:nvSpPr>
          <p:cNvPr id="7" name="Google Shape;1334;p56">
            <a:extLst>
              <a:ext uri="{FF2B5EF4-FFF2-40B4-BE49-F238E27FC236}">
                <a16:creationId xmlns:a16="http://schemas.microsoft.com/office/drawing/2014/main" xmlns="" id="{C4464C67-12B4-F3BE-0FBD-14A9F7E6A885}"/>
              </a:ext>
            </a:extLst>
          </p:cNvPr>
          <p:cNvSpPr txBox="1">
            <a:spLocks/>
          </p:cNvSpPr>
          <p:nvPr/>
        </p:nvSpPr>
        <p:spPr>
          <a:xfrm>
            <a:off x="1324181" y="-468004"/>
            <a:ext cx="5999676" cy="1353401"/>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2"/>
              </a:buClr>
              <a:buSzPts val="2400"/>
              <a:buFont typeface="Hammersmith One"/>
              <a:buNone/>
              <a:defRPr sz="3000" b="1" i="0" u="none" strike="noStrike" cap="none">
                <a:solidFill>
                  <a:schemeClr val="accent2"/>
                </a:solidFill>
                <a:latin typeface="Hammersmith One"/>
                <a:ea typeface="Hammersmith One"/>
                <a:cs typeface="Hammersmith One"/>
                <a:sym typeface="Hammersmith One"/>
              </a:defRPr>
            </a:lvl1pPr>
            <a:lvl2pPr marR="0" lvl="1"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2pPr>
            <a:lvl3pPr marR="0" lvl="2"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3pPr>
            <a:lvl4pPr marR="0" lvl="3"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4pPr>
            <a:lvl5pPr marR="0" lvl="4"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5pPr>
            <a:lvl6pPr marR="0" lvl="5"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6pPr>
            <a:lvl7pPr marR="0" lvl="6"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7pPr>
            <a:lvl8pPr marR="0" lvl="7"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8pPr>
            <a:lvl9pPr marR="0" lvl="8"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9pPr>
          </a:lstStyle>
          <a:p>
            <a:r>
              <a:rPr lang="vi-VN" dirty="0"/>
              <a:t>Các bước tổ chức lựa chọn SGK</a:t>
            </a:r>
          </a:p>
        </p:txBody>
      </p:sp>
      <p:sp>
        <p:nvSpPr>
          <p:cNvPr id="2" name="Google Shape;1335;p56">
            <a:hlinkClick r:id="" action="ppaction://noaction"/>
            <a:extLst>
              <a:ext uri="{FF2B5EF4-FFF2-40B4-BE49-F238E27FC236}">
                <a16:creationId xmlns:a16="http://schemas.microsoft.com/office/drawing/2014/main" xmlns="" id="{EB3B344C-A33B-DC96-4F05-E438FC4C7407}"/>
              </a:ext>
            </a:extLst>
          </p:cNvPr>
          <p:cNvSpPr txBox="1">
            <a:spLocks/>
          </p:cNvSpPr>
          <p:nvPr/>
        </p:nvSpPr>
        <p:spPr>
          <a:xfrm>
            <a:off x="800465" y="1895756"/>
            <a:ext cx="7490684"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pPr algn="just"/>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en-US" dirty="0" err="1"/>
              <a:t>Tổ</a:t>
            </a:r>
            <a:r>
              <a:rPr lang="en-US" dirty="0"/>
              <a:t> </a:t>
            </a:r>
            <a:r>
              <a:rPr lang="en-US" dirty="0" err="1"/>
              <a:t>chức</a:t>
            </a:r>
            <a:r>
              <a:rPr lang="en-US" dirty="0"/>
              <a:t> </a:t>
            </a:r>
            <a:r>
              <a:rPr lang="en-US" dirty="0" err="1"/>
              <a:t>cho</a:t>
            </a:r>
            <a:r>
              <a:rPr lang="en-US" dirty="0"/>
              <a:t> </a:t>
            </a:r>
            <a:r>
              <a:rPr lang="en-US" dirty="0" err="1"/>
              <a:t>toàn</a:t>
            </a:r>
            <a:r>
              <a:rPr lang="en-US" dirty="0"/>
              <a:t> </a:t>
            </a:r>
            <a:r>
              <a:rPr lang="en-US" dirty="0" err="1"/>
              <a:t>bộ</a:t>
            </a:r>
            <a:r>
              <a:rPr lang="en-US" dirty="0"/>
              <a:t> </a:t>
            </a:r>
            <a:r>
              <a:rPr lang="en-US" dirty="0" err="1"/>
              <a:t>giáo</a:t>
            </a:r>
            <a:r>
              <a:rPr lang="en-US" dirty="0"/>
              <a:t> </a:t>
            </a:r>
            <a:r>
              <a:rPr lang="en-US" dirty="0" err="1"/>
              <a:t>viên</a:t>
            </a:r>
            <a:r>
              <a:rPr lang="en-US" dirty="0"/>
              <a:t> </a:t>
            </a:r>
            <a:r>
              <a:rPr lang="en-US" dirty="0" err="1"/>
              <a:t>môn</a:t>
            </a:r>
            <a:r>
              <a:rPr lang="en-US" dirty="0"/>
              <a:t> </a:t>
            </a:r>
            <a:r>
              <a:rPr lang="en-US" dirty="0" err="1"/>
              <a:t>học</a:t>
            </a:r>
            <a:r>
              <a:rPr lang="en-US" dirty="0"/>
              <a:t> (bao </a:t>
            </a:r>
            <a:r>
              <a:rPr lang="en-US" dirty="0" err="1"/>
              <a:t>gồm</a:t>
            </a:r>
            <a:r>
              <a:rPr lang="en-US" dirty="0"/>
              <a:t> </a:t>
            </a:r>
            <a:r>
              <a:rPr lang="en-US" dirty="0" err="1"/>
              <a:t>giáo</a:t>
            </a:r>
            <a:r>
              <a:rPr lang="en-US" dirty="0"/>
              <a:t> </a:t>
            </a:r>
            <a:r>
              <a:rPr lang="en-US" dirty="0" err="1"/>
              <a:t>viên</a:t>
            </a:r>
            <a:r>
              <a:rPr lang="en-US" dirty="0"/>
              <a:t> </a:t>
            </a:r>
            <a:r>
              <a:rPr lang="en-US" dirty="0" err="1"/>
              <a:t>biên</a:t>
            </a:r>
            <a:r>
              <a:rPr lang="en-US" dirty="0"/>
              <a:t> </a:t>
            </a:r>
            <a:r>
              <a:rPr lang="en-US" dirty="0" err="1"/>
              <a:t>chế</a:t>
            </a:r>
            <a:r>
              <a:rPr lang="en-US" dirty="0"/>
              <a:t>, </a:t>
            </a:r>
            <a:r>
              <a:rPr lang="en-US" dirty="0" err="1"/>
              <a:t>thỉnh</a:t>
            </a:r>
            <a:r>
              <a:rPr lang="en-US" dirty="0"/>
              <a:t> </a:t>
            </a:r>
            <a:r>
              <a:rPr lang="en-US" dirty="0" err="1"/>
              <a:t>giảng</a:t>
            </a:r>
            <a:r>
              <a:rPr lang="en-US" dirty="0"/>
              <a:t>, </a:t>
            </a:r>
            <a:r>
              <a:rPr lang="en-US" dirty="0" err="1"/>
              <a:t>hợp</a:t>
            </a:r>
            <a:r>
              <a:rPr lang="en-US" dirty="0"/>
              <a:t> </a:t>
            </a:r>
            <a:r>
              <a:rPr lang="en-US" dirty="0" err="1"/>
              <a:t>đồng</a:t>
            </a:r>
            <a:r>
              <a:rPr lang="en-US" dirty="0"/>
              <a:t>, </a:t>
            </a:r>
            <a:r>
              <a:rPr lang="en-US" dirty="0" err="1"/>
              <a:t>biệt</a:t>
            </a:r>
            <a:r>
              <a:rPr lang="en-US" dirty="0"/>
              <a:t> </a:t>
            </a:r>
            <a:r>
              <a:rPr lang="en-US" dirty="0" err="1"/>
              <a:t>phái</a:t>
            </a:r>
            <a:r>
              <a:rPr lang="en-US" dirty="0"/>
              <a:t>, </a:t>
            </a:r>
            <a:r>
              <a:rPr lang="en-US" dirty="0" err="1"/>
              <a:t>dạy</a:t>
            </a:r>
            <a:r>
              <a:rPr lang="en-US" dirty="0"/>
              <a:t> </a:t>
            </a:r>
            <a:r>
              <a:rPr lang="en-US" dirty="0" err="1"/>
              <a:t>liên</a:t>
            </a:r>
            <a:r>
              <a:rPr lang="en-US" dirty="0"/>
              <a:t> </a:t>
            </a:r>
            <a:r>
              <a:rPr lang="en-US" dirty="0" err="1"/>
              <a:t>trường</a:t>
            </a:r>
            <a:r>
              <a:rPr lang="en-US" dirty="0"/>
              <a:t>) </a:t>
            </a:r>
            <a:r>
              <a:rPr lang="en-US" dirty="0" err="1"/>
              <a:t>tham</a:t>
            </a:r>
            <a:r>
              <a:rPr lang="en-US" dirty="0"/>
              <a:t> </a:t>
            </a:r>
            <a:r>
              <a:rPr lang="en-US" dirty="0" err="1"/>
              <a:t>gia</a:t>
            </a:r>
            <a:r>
              <a:rPr lang="en-US" dirty="0"/>
              <a:t> </a:t>
            </a:r>
            <a:r>
              <a:rPr lang="en-US" dirty="0" err="1"/>
              <a:t>lựa</a:t>
            </a:r>
            <a:r>
              <a:rPr lang="en-US" dirty="0"/>
              <a:t> </a:t>
            </a:r>
            <a:r>
              <a:rPr lang="en-US" dirty="0" err="1"/>
              <a:t>chọn</a:t>
            </a:r>
            <a:r>
              <a:rPr lang="en-US" dirty="0"/>
              <a:t> SGK </a:t>
            </a:r>
            <a:r>
              <a:rPr lang="en-US" dirty="0" err="1"/>
              <a:t>của</a:t>
            </a:r>
            <a:r>
              <a:rPr lang="en-US" dirty="0"/>
              <a:t> </a:t>
            </a:r>
            <a:r>
              <a:rPr lang="en-US" dirty="0" err="1"/>
              <a:t>môn</a:t>
            </a:r>
            <a:r>
              <a:rPr lang="en-US" dirty="0"/>
              <a:t> </a:t>
            </a:r>
            <a:r>
              <a:rPr lang="en-US" dirty="0" err="1"/>
              <a:t>học</a:t>
            </a:r>
            <a:r>
              <a:rPr lang="en-US" dirty="0"/>
              <a:t> </a:t>
            </a:r>
            <a:r>
              <a:rPr lang="en-US" dirty="0" err="1"/>
              <a:t>đó</a:t>
            </a:r>
            <a:r>
              <a:rPr lang="en-US" dirty="0"/>
              <a:t>.</a:t>
            </a:r>
          </a:p>
          <a:p>
            <a:pPr algn="just"/>
            <a:endParaRPr lang="en-US" dirty="0">
              <a:solidFill>
                <a:srgbClr val="310EE2"/>
              </a:solidFill>
              <a:latin typeface="Times New Roman" panose="02020603050405020304" pitchFamily="18" charset="0"/>
              <a:cs typeface="Times New Roman" panose="02020603050405020304" pitchFamily="18" charset="0"/>
            </a:endParaRPr>
          </a:p>
        </p:txBody>
      </p:sp>
      <p:sp>
        <p:nvSpPr>
          <p:cNvPr id="3" name="Google Shape;1335;p56">
            <a:hlinkClick r:id="" action="ppaction://noaction"/>
            <a:extLst>
              <a:ext uri="{FF2B5EF4-FFF2-40B4-BE49-F238E27FC236}">
                <a16:creationId xmlns:a16="http://schemas.microsoft.com/office/drawing/2014/main" xmlns="" id="{87C3030E-03CC-4CC0-33A0-A8C1D45870C5}"/>
              </a:ext>
            </a:extLst>
          </p:cNvPr>
          <p:cNvSpPr txBox="1">
            <a:spLocks/>
          </p:cNvSpPr>
          <p:nvPr/>
        </p:nvSpPr>
        <p:spPr>
          <a:xfrm>
            <a:off x="809985" y="2991136"/>
            <a:ext cx="7490684"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pPr algn="just"/>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en-US" i="1" dirty="0" err="1"/>
              <a:t>Tổ</a:t>
            </a:r>
            <a:r>
              <a:rPr lang="en-US" i="1" dirty="0"/>
              <a:t> </a:t>
            </a:r>
            <a:r>
              <a:rPr lang="en-US" i="1" dirty="0" err="1"/>
              <a:t>chức</a:t>
            </a:r>
            <a:r>
              <a:rPr lang="en-US" i="1" dirty="0"/>
              <a:t> </a:t>
            </a:r>
            <a:r>
              <a:rPr lang="en-US" i="1" dirty="0" err="1"/>
              <a:t>cho</a:t>
            </a:r>
            <a:r>
              <a:rPr lang="en-US" i="1" dirty="0"/>
              <a:t> </a:t>
            </a:r>
            <a:r>
              <a:rPr lang="en-US" i="1" dirty="0" err="1"/>
              <a:t>giáo</a:t>
            </a:r>
            <a:r>
              <a:rPr lang="en-US" i="1" dirty="0"/>
              <a:t> </a:t>
            </a:r>
            <a:r>
              <a:rPr lang="en-US" i="1" dirty="0" err="1"/>
              <a:t>viên</a:t>
            </a:r>
            <a:r>
              <a:rPr lang="en-US" i="1" dirty="0"/>
              <a:t> </a:t>
            </a:r>
            <a:r>
              <a:rPr lang="en-US" i="1" dirty="0" err="1"/>
              <a:t>nghiên</a:t>
            </a:r>
            <a:r>
              <a:rPr lang="en-US" i="1" dirty="0"/>
              <a:t> </a:t>
            </a:r>
            <a:r>
              <a:rPr lang="en-US" i="1" dirty="0" err="1"/>
              <a:t>cứu</a:t>
            </a:r>
            <a:r>
              <a:rPr lang="en-US" i="1" dirty="0"/>
              <a:t> </a:t>
            </a:r>
            <a:r>
              <a:rPr lang="en-US" i="1" dirty="0" err="1"/>
              <a:t>các</a:t>
            </a:r>
            <a:r>
              <a:rPr lang="en-US" i="1" dirty="0"/>
              <a:t> SGK</a:t>
            </a:r>
            <a:r>
              <a:rPr lang="en-US" dirty="0"/>
              <a:t> (</a:t>
            </a:r>
            <a:r>
              <a:rPr lang="en-US" dirty="0" err="1"/>
              <a:t>giáo</a:t>
            </a:r>
            <a:r>
              <a:rPr lang="en-US" dirty="0"/>
              <a:t> </a:t>
            </a:r>
            <a:r>
              <a:rPr lang="en-US" dirty="0" err="1"/>
              <a:t>viên</a:t>
            </a:r>
            <a:r>
              <a:rPr lang="en-US" dirty="0"/>
              <a:t> </a:t>
            </a:r>
            <a:r>
              <a:rPr lang="en-US" dirty="0" err="1"/>
              <a:t>giảng</a:t>
            </a:r>
            <a:r>
              <a:rPr lang="en-US" dirty="0"/>
              <a:t> </a:t>
            </a:r>
            <a:r>
              <a:rPr lang="en-US" dirty="0" err="1"/>
              <a:t>dạy</a:t>
            </a:r>
            <a:r>
              <a:rPr lang="en-US" dirty="0"/>
              <a:t> </a:t>
            </a:r>
            <a:r>
              <a:rPr lang="en-US" dirty="0" err="1"/>
              <a:t>môn</a:t>
            </a:r>
            <a:r>
              <a:rPr lang="en-US" dirty="0"/>
              <a:t> </a:t>
            </a:r>
            <a:r>
              <a:rPr lang="en-US" dirty="0" err="1"/>
              <a:t>học</a:t>
            </a:r>
            <a:r>
              <a:rPr lang="en-US" dirty="0"/>
              <a:t> </a:t>
            </a:r>
            <a:r>
              <a:rPr lang="en-US" dirty="0" err="1"/>
              <a:t>nào</a:t>
            </a:r>
            <a:r>
              <a:rPr lang="en-US" dirty="0"/>
              <a:t> </a:t>
            </a:r>
            <a:r>
              <a:rPr lang="en-US" dirty="0" err="1"/>
              <a:t>nghiên</a:t>
            </a:r>
            <a:r>
              <a:rPr lang="en-US" dirty="0"/>
              <a:t> </a:t>
            </a:r>
            <a:r>
              <a:rPr lang="en-US" dirty="0" err="1"/>
              <a:t>cứu</a:t>
            </a:r>
            <a:r>
              <a:rPr lang="en-US" dirty="0"/>
              <a:t> SGK </a:t>
            </a:r>
            <a:r>
              <a:rPr lang="en-US" dirty="0" err="1"/>
              <a:t>của</a:t>
            </a:r>
            <a:r>
              <a:rPr lang="en-US" dirty="0"/>
              <a:t> </a:t>
            </a:r>
            <a:r>
              <a:rPr lang="en-US" dirty="0" err="1"/>
              <a:t>môn</a:t>
            </a:r>
            <a:r>
              <a:rPr lang="en-US" dirty="0"/>
              <a:t> </a:t>
            </a:r>
            <a:r>
              <a:rPr lang="en-US" dirty="0" err="1"/>
              <a:t>học</a:t>
            </a:r>
            <a:r>
              <a:rPr lang="en-US" dirty="0"/>
              <a:t> </a:t>
            </a:r>
            <a:r>
              <a:rPr lang="en-US" dirty="0" err="1"/>
              <a:t>đó</a:t>
            </a:r>
            <a:r>
              <a:rPr lang="en-US" dirty="0"/>
              <a:t>), </a:t>
            </a:r>
            <a:r>
              <a:rPr lang="en-US" dirty="0" err="1"/>
              <a:t>viết</a:t>
            </a:r>
            <a:r>
              <a:rPr lang="en-US" dirty="0"/>
              <a:t> </a:t>
            </a:r>
            <a:r>
              <a:rPr lang="en-US" dirty="0" err="1"/>
              <a:t>phiếu</a:t>
            </a:r>
            <a:r>
              <a:rPr lang="en-US" dirty="0"/>
              <a:t> </a:t>
            </a:r>
            <a:r>
              <a:rPr lang="en-US" dirty="0" err="1"/>
              <a:t>nhận</a:t>
            </a:r>
            <a:r>
              <a:rPr lang="en-US" dirty="0"/>
              <a:t> </a:t>
            </a:r>
            <a:r>
              <a:rPr lang="en-US" dirty="0" err="1"/>
              <a:t>xét</a:t>
            </a:r>
            <a:r>
              <a:rPr lang="en-US" dirty="0"/>
              <a:t>, </a:t>
            </a:r>
            <a:r>
              <a:rPr lang="en-US" dirty="0" err="1"/>
              <a:t>đánh</a:t>
            </a:r>
            <a:r>
              <a:rPr lang="en-US" dirty="0"/>
              <a:t> </a:t>
            </a:r>
            <a:r>
              <a:rPr lang="en-US" dirty="0" err="1"/>
              <a:t>giá</a:t>
            </a:r>
            <a:r>
              <a:rPr lang="en-US" dirty="0"/>
              <a:t> </a:t>
            </a:r>
            <a:r>
              <a:rPr lang="en-US" dirty="0" err="1"/>
              <a:t>các</a:t>
            </a:r>
            <a:r>
              <a:rPr lang="en-US" dirty="0"/>
              <a:t> SGK </a:t>
            </a:r>
            <a:r>
              <a:rPr lang="en-US" dirty="0" err="1"/>
              <a:t>của</a:t>
            </a:r>
            <a:r>
              <a:rPr lang="en-US" dirty="0"/>
              <a:t> </a:t>
            </a:r>
            <a:r>
              <a:rPr lang="en-US" dirty="0" err="1"/>
              <a:t>môn</a:t>
            </a:r>
            <a:r>
              <a:rPr lang="en-US" dirty="0"/>
              <a:t> </a:t>
            </a:r>
            <a:r>
              <a:rPr lang="en-US" dirty="0" err="1"/>
              <a:t>học</a:t>
            </a:r>
            <a:r>
              <a:rPr lang="en-US" dirty="0"/>
              <a:t> </a:t>
            </a:r>
            <a:r>
              <a:rPr lang="en-US" dirty="0" err="1"/>
              <a:t>theo</a:t>
            </a:r>
            <a:r>
              <a:rPr lang="en-US" dirty="0"/>
              <a:t> </a:t>
            </a:r>
            <a:r>
              <a:rPr lang="en-US" dirty="0" err="1"/>
              <a:t>các</a:t>
            </a:r>
            <a:r>
              <a:rPr lang="en-US" dirty="0"/>
              <a:t> </a:t>
            </a:r>
            <a:r>
              <a:rPr lang="en-US" dirty="0" err="1"/>
              <a:t>tiêu</a:t>
            </a:r>
            <a:r>
              <a:rPr lang="en-US" dirty="0"/>
              <a:t> </a:t>
            </a:r>
            <a:r>
              <a:rPr lang="en-US" dirty="0" err="1"/>
              <a:t>chí</a:t>
            </a:r>
            <a:r>
              <a:rPr lang="en-US" dirty="0"/>
              <a:t> </a:t>
            </a:r>
            <a:r>
              <a:rPr lang="en-US" dirty="0" err="1"/>
              <a:t>lựa</a:t>
            </a:r>
            <a:r>
              <a:rPr lang="en-US" dirty="0"/>
              <a:t> </a:t>
            </a:r>
            <a:r>
              <a:rPr lang="en-US" dirty="0" err="1"/>
              <a:t>chọn</a:t>
            </a:r>
            <a:r>
              <a:rPr lang="en-US" dirty="0"/>
              <a:t> SGK </a:t>
            </a:r>
            <a:r>
              <a:rPr lang="en-US" i="1" dirty="0" err="1"/>
              <a:t>chậm</a:t>
            </a:r>
            <a:r>
              <a:rPr lang="en-US" i="1" dirty="0"/>
              <a:t> </a:t>
            </a:r>
            <a:r>
              <a:rPr lang="en-US" i="1" dirty="0" err="1"/>
              <a:t>nhất</a:t>
            </a:r>
            <a:r>
              <a:rPr lang="en-US" i="1" dirty="0"/>
              <a:t> 20 </a:t>
            </a:r>
            <a:r>
              <a:rPr lang="en-US" i="1" dirty="0" err="1"/>
              <a:t>ngày</a:t>
            </a:r>
            <a:r>
              <a:rPr lang="en-US" i="1" dirty="0"/>
              <a:t> </a:t>
            </a:r>
            <a:r>
              <a:rPr lang="en-US" i="1" dirty="0" err="1"/>
              <a:t>trước</a:t>
            </a:r>
            <a:r>
              <a:rPr lang="en-US" i="1" dirty="0"/>
              <a:t> </a:t>
            </a:r>
            <a:r>
              <a:rPr lang="en-US" i="1" dirty="0" err="1"/>
              <a:t>phiên</a:t>
            </a:r>
            <a:r>
              <a:rPr lang="en-US" i="1" dirty="0"/>
              <a:t> </a:t>
            </a:r>
            <a:r>
              <a:rPr lang="en-US" i="1" dirty="0" err="1"/>
              <a:t>họp</a:t>
            </a:r>
            <a:r>
              <a:rPr lang="en-US" i="1" dirty="0"/>
              <a:t> </a:t>
            </a:r>
            <a:r>
              <a:rPr lang="en-US" i="1" dirty="0" err="1"/>
              <a:t>đầu</a:t>
            </a:r>
            <a:r>
              <a:rPr lang="en-US" i="1" dirty="0"/>
              <a:t> </a:t>
            </a:r>
            <a:r>
              <a:rPr lang="en-US" i="1" dirty="0" err="1"/>
              <a:t>tiên</a:t>
            </a:r>
            <a:r>
              <a:rPr lang="en-US" i="1" dirty="0"/>
              <a:t> </a:t>
            </a:r>
            <a:r>
              <a:rPr lang="en-US" i="1" dirty="0" err="1"/>
              <a:t>của</a:t>
            </a:r>
            <a:r>
              <a:rPr lang="en-US" i="1" dirty="0"/>
              <a:t> </a:t>
            </a:r>
            <a:r>
              <a:rPr lang="en-US" i="1" dirty="0" err="1"/>
              <a:t>tổ</a:t>
            </a:r>
            <a:r>
              <a:rPr lang="en-US" i="1" dirty="0"/>
              <a:t> </a:t>
            </a:r>
            <a:r>
              <a:rPr lang="en-US" i="1" dirty="0" err="1"/>
              <a:t>chuyên</a:t>
            </a:r>
            <a:r>
              <a:rPr lang="en-US" i="1" dirty="0"/>
              <a:t> </a:t>
            </a:r>
            <a:r>
              <a:rPr lang="en-US" i="1" dirty="0" err="1"/>
              <a:t>môn</a:t>
            </a:r>
            <a:r>
              <a:rPr lang="en-US" i="1" dirty="0"/>
              <a:t>.</a:t>
            </a:r>
            <a:endParaRPr lang="en-US" dirty="0"/>
          </a:p>
          <a:p>
            <a:pPr algn="just"/>
            <a:endParaRPr lang="en-US" dirty="0">
              <a:solidFill>
                <a:srgbClr val="310EE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2531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341"/>
                                        </p:tgtEl>
                                        <p:attrNameLst>
                                          <p:attrName>style.visibility</p:attrName>
                                        </p:attrNameLst>
                                      </p:cBhvr>
                                      <p:to>
                                        <p:strVal val="visible"/>
                                      </p:to>
                                    </p:set>
                                    <p:anim calcmode="lin" valueType="num">
                                      <p:cBhvr>
                                        <p:cTn id="14" dur="500" fill="hold"/>
                                        <p:tgtEl>
                                          <p:spTgt spid="1341"/>
                                        </p:tgtEl>
                                        <p:attrNameLst>
                                          <p:attrName>ppt_w</p:attrName>
                                        </p:attrNameLst>
                                      </p:cBhvr>
                                      <p:tavLst>
                                        <p:tav tm="0">
                                          <p:val>
                                            <p:fltVal val="0"/>
                                          </p:val>
                                        </p:tav>
                                        <p:tav tm="100000">
                                          <p:val>
                                            <p:strVal val="#ppt_w"/>
                                          </p:val>
                                        </p:tav>
                                      </p:tavLst>
                                    </p:anim>
                                    <p:anim calcmode="lin" valueType="num">
                                      <p:cBhvr>
                                        <p:cTn id="15" dur="500" fill="hold"/>
                                        <p:tgtEl>
                                          <p:spTgt spid="1341"/>
                                        </p:tgtEl>
                                        <p:attrNameLst>
                                          <p:attrName>ppt_h</p:attrName>
                                        </p:attrNameLst>
                                      </p:cBhvr>
                                      <p:tavLst>
                                        <p:tav tm="0">
                                          <p:val>
                                            <p:fltVal val="0"/>
                                          </p:val>
                                        </p:tav>
                                        <p:tav tm="100000">
                                          <p:val>
                                            <p:strVal val="#ppt_h"/>
                                          </p:val>
                                        </p:tav>
                                      </p:tavLst>
                                    </p:anim>
                                    <p:animEffect transition="in" filter="fade">
                                      <p:cBhvr>
                                        <p:cTn id="16" dur="500"/>
                                        <p:tgtEl>
                                          <p:spTgt spid="134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335">
                                            <p:txEl>
                                              <p:pRg st="0" end="0"/>
                                            </p:txEl>
                                          </p:spTgt>
                                        </p:tgtEl>
                                        <p:attrNameLst>
                                          <p:attrName>style.visibility</p:attrName>
                                        </p:attrNameLst>
                                      </p:cBhvr>
                                      <p:to>
                                        <p:strVal val="visible"/>
                                      </p:to>
                                    </p:set>
                                    <p:anim calcmode="lin" valueType="num">
                                      <p:cBhvr>
                                        <p:cTn id="21" dur="500" fill="hold"/>
                                        <p:tgtEl>
                                          <p:spTgt spid="1335">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1335">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1335">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xEl>
                                              <p:pRg st="0" end="0"/>
                                            </p:txEl>
                                          </p:spTgt>
                                        </p:tgtEl>
                                        <p:attrNameLst>
                                          <p:attrName>style.visibility</p:attrName>
                                        </p:attrNameLst>
                                      </p:cBhvr>
                                      <p:to>
                                        <p:strVal val="visible"/>
                                      </p:to>
                                    </p:set>
                                    <p:anim calcmode="lin" valueType="num">
                                      <p:cBhvr>
                                        <p:cTn id="28"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2">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anim calcmode="lin" valueType="num">
                                      <p:cBhvr>
                                        <p:cTn id="3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3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5" grpId="0" build="p"/>
      <p:bldP spid="1341" grpId="0"/>
      <p:bldP spid="7" grpId="0"/>
      <p:bldP spid="2" grpId="0" build="p"/>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31">
          <a:extLst>
            <a:ext uri="{FF2B5EF4-FFF2-40B4-BE49-F238E27FC236}">
              <a16:creationId xmlns:a16="http://schemas.microsoft.com/office/drawing/2014/main" xmlns="" id="{95659AC6-9A2D-CB7A-06E7-C2DC0DC0FDC5}"/>
            </a:ext>
          </a:extLst>
        </p:cNvPr>
        <p:cNvGrpSpPr/>
        <p:nvPr/>
      </p:nvGrpSpPr>
      <p:grpSpPr>
        <a:xfrm>
          <a:off x="0" y="0"/>
          <a:ext cx="0" cy="0"/>
          <a:chOff x="0" y="0"/>
          <a:chExt cx="0" cy="0"/>
        </a:xfrm>
      </p:grpSpPr>
      <p:sp>
        <p:nvSpPr>
          <p:cNvPr id="1335" name="Google Shape;1335;p56">
            <a:hlinkClick r:id="" action="ppaction://noaction"/>
            <a:extLst>
              <a:ext uri="{FF2B5EF4-FFF2-40B4-BE49-F238E27FC236}">
                <a16:creationId xmlns:a16="http://schemas.microsoft.com/office/drawing/2014/main" xmlns="" id="{9285894D-57F8-1E2C-3C7F-01178DC679F7}"/>
              </a:ext>
            </a:extLst>
          </p:cNvPr>
          <p:cNvSpPr txBox="1">
            <a:spLocks noGrp="1"/>
          </p:cNvSpPr>
          <p:nvPr>
            <p:ph type="subTitle" idx="3"/>
          </p:nvPr>
        </p:nvSpPr>
        <p:spPr>
          <a:xfrm>
            <a:off x="826658" y="436046"/>
            <a:ext cx="7490684" cy="591590"/>
          </a:xfrm>
          <a:prstGeom prst="rect">
            <a:avLst/>
          </a:prstGeom>
        </p:spPr>
        <p:txBody>
          <a:bodyPr spcFirstLastPara="1" wrap="square" lIns="91425" tIns="91425" rIns="91425" bIns="91425" anchor="t" anchorCtr="0">
            <a:noAutofit/>
          </a:bodyPr>
          <a:lstStyle/>
          <a:p>
            <a:pPr algn="just"/>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en-US" dirty="0" err="1"/>
              <a:t>Tổ</a:t>
            </a:r>
            <a:r>
              <a:rPr lang="en-US" dirty="0"/>
              <a:t> </a:t>
            </a:r>
            <a:r>
              <a:rPr lang="en-US" dirty="0" err="1"/>
              <a:t>chức</a:t>
            </a:r>
            <a:r>
              <a:rPr lang="en-US" dirty="0"/>
              <a:t> </a:t>
            </a:r>
            <a:r>
              <a:rPr lang="en-US" dirty="0" err="1"/>
              <a:t>họp</a:t>
            </a:r>
            <a:r>
              <a:rPr lang="en-US" dirty="0"/>
              <a:t> </a:t>
            </a:r>
            <a:r>
              <a:rPr lang="en-US" dirty="0" err="1"/>
              <a:t>với</a:t>
            </a:r>
            <a:r>
              <a:rPr lang="en-US" dirty="0"/>
              <a:t> </a:t>
            </a:r>
            <a:r>
              <a:rPr lang="en-US" dirty="0" err="1"/>
              <a:t>giáo</a:t>
            </a:r>
            <a:r>
              <a:rPr lang="en-US" dirty="0"/>
              <a:t> </a:t>
            </a:r>
            <a:r>
              <a:rPr lang="en-US" dirty="0" err="1"/>
              <a:t>viên</a:t>
            </a:r>
            <a:r>
              <a:rPr lang="en-US" dirty="0"/>
              <a:t> </a:t>
            </a:r>
            <a:r>
              <a:rPr lang="en-US" dirty="0" err="1"/>
              <a:t>môn</a:t>
            </a:r>
            <a:r>
              <a:rPr lang="en-US" dirty="0"/>
              <a:t> </a:t>
            </a:r>
            <a:r>
              <a:rPr lang="en-US" dirty="0" err="1"/>
              <a:t>học</a:t>
            </a:r>
            <a:r>
              <a:rPr lang="en-US" dirty="0"/>
              <a:t> </a:t>
            </a:r>
            <a:r>
              <a:rPr lang="en-US" dirty="0" err="1"/>
              <a:t>để</a:t>
            </a:r>
            <a:r>
              <a:rPr lang="en-US" dirty="0"/>
              <a:t> </a:t>
            </a:r>
            <a:r>
              <a:rPr lang="en-US" dirty="0" err="1"/>
              <a:t>thảo</a:t>
            </a:r>
            <a:r>
              <a:rPr lang="en-US" dirty="0"/>
              <a:t> </a:t>
            </a:r>
            <a:r>
              <a:rPr lang="en-US" dirty="0" err="1"/>
              <a:t>luận</a:t>
            </a:r>
            <a:r>
              <a:rPr lang="en-US" dirty="0"/>
              <a:t>, </a:t>
            </a:r>
            <a:r>
              <a:rPr lang="en-US" dirty="0" err="1"/>
              <a:t>bỏ</a:t>
            </a:r>
            <a:r>
              <a:rPr lang="en-US" dirty="0"/>
              <a:t> </a:t>
            </a:r>
            <a:r>
              <a:rPr lang="en-US" dirty="0" err="1"/>
              <a:t>phiếu</a:t>
            </a:r>
            <a:r>
              <a:rPr lang="en-US" dirty="0"/>
              <a:t> </a:t>
            </a:r>
            <a:r>
              <a:rPr lang="en-US" i="1" dirty="0" err="1"/>
              <a:t>chọn</a:t>
            </a:r>
            <a:r>
              <a:rPr lang="en-US" i="1" dirty="0"/>
              <a:t> 01 (</a:t>
            </a:r>
            <a:r>
              <a:rPr lang="en-US" i="1" dirty="0" err="1"/>
              <a:t>một</a:t>
            </a:r>
            <a:r>
              <a:rPr lang="en-US" dirty="0"/>
              <a:t>) SGK </a:t>
            </a:r>
            <a:r>
              <a:rPr lang="en-US" dirty="0" err="1"/>
              <a:t>cho</a:t>
            </a:r>
            <a:r>
              <a:rPr lang="en-US" dirty="0"/>
              <a:t> </a:t>
            </a:r>
            <a:r>
              <a:rPr lang="en-US" dirty="0" err="1"/>
              <a:t>môn</a:t>
            </a:r>
            <a:r>
              <a:rPr lang="en-US" dirty="0"/>
              <a:t> </a:t>
            </a:r>
            <a:r>
              <a:rPr lang="en-US" dirty="0" err="1"/>
              <a:t>học</a:t>
            </a:r>
            <a:r>
              <a:rPr lang="en-US" dirty="0"/>
              <a:t> </a:t>
            </a:r>
            <a:r>
              <a:rPr lang="en-US" dirty="0" err="1"/>
              <a:t>đó</a:t>
            </a:r>
            <a:r>
              <a:rPr lang="en-US" dirty="0"/>
              <a:t>. </a:t>
            </a:r>
            <a:r>
              <a:rPr lang="en-US" dirty="0" err="1"/>
              <a:t>Đối</a:t>
            </a:r>
            <a:r>
              <a:rPr lang="en-US" dirty="0"/>
              <a:t> </a:t>
            </a:r>
            <a:r>
              <a:rPr lang="en-US" dirty="0" err="1"/>
              <a:t>với</a:t>
            </a:r>
            <a:r>
              <a:rPr lang="en-US" dirty="0"/>
              <a:t> </a:t>
            </a:r>
            <a:r>
              <a:rPr lang="en-US" dirty="0" err="1"/>
              <a:t>tổ</a:t>
            </a:r>
            <a:r>
              <a:rPr lang="en-US" dirty="0"/>
              <a:t> </a:t>
            </a:r>
            <a:r>
              <a:rPr lang="en-US" dirty="0" err="1"/>
              <a:t>ghép</a:t>
            </a:r>
            <a:r>
              <a:rPr lang="en-US" dirty="0"/>
              <a:t>, </a:t>
            </a:r>
            <a:r>
              <a:rPr lang="en-US" dirty="0" err="1"/>
              <a:t>nhóm</a:t>
            </a:r>
            <a:r>
              <a:rPr lang="en-US" dirty="0"/>
              <a:t> </a:t>
            </a:r>
            <a:r>
              <a:rPr lang="en-US" dirty="0" err="1"/>
              <a:t>giáo</a:t>
            </a:r>
            <a:r>
              <a:rPr lang="en-US" dirty="0"/>
              <a:t> </a:t>
            </a:r>
            <a:r>
              <a:rPr lang="en-US" dirty="0" err="1"/>
              <a:t>viên</a:t>
            </a:r>
            <a:r>
              <a:rPr lang="en-US" dirty="0"/>
              <a:t> </a:t>
            </a:r>
            <a:r>
              <a:rPr lang="en-US" dirty="0" err="1"/>
              <a:t>của</a:t>
            </a:r>
            <a:r>
              <a:rPr lang="en-US" dirty="0"/>
              <a:t> </a:t>
            </a:r>
            <a:r>
              <a:rPr lang="en-US" dirty="0" err="1"/>
              <a:t>môn</a:t>
            </a:r>
            <a:r>
              <a:rPr lang="en-US" dirty="0"/>
              <a:t> </a:t>
            </a:r>
            <a:r>
              <a:rPr lang="en-US" dirty="0" err="1"/>
              <a:t>học</a:t>
            </a:r>
            <a:r>
              <a:rPr lang="en-US" dirty="0"/>
              <a:t> </a:t>
            </a:r>
            <a:r>
              <a:rPr lang="en-US" dirty="0" err="1"/>
              <a:t>nào</a:t>
            </a:r>
            <a:r>
              <a:rPr lang="en-US" dirty="0"/>
              <a:t> </a:t>
            </a:r>
            <a:r>
              <a:rPr lang="en-US" dirty="0" err="1"/>
              <a:t>sẽ</a:t>
            </a:r>
            <a:r>
              <a:rPr lang="en-US" dirty="0"/>
              <a:t> </a:t>
            </a:r>
            <a:r>
              <a:rPr lang="en-US" dirty="0" err="1"/>
              <a:t>nghiên</a:t>
            </a:r>
            <a:r>
              <a:rPr lang="en-US" dirty="0"/>
              <a:t> </a:t>
            </a:r>
            <a:r>
              <a:rPr lang="en-US" dirty="0" err="1"/>
              <a:t>cứu</a:t>
            </a:r>
            <a:r>
              <a:rPr lang="en-US" dirty="0"/>
              <a:t>, </a:t>
            </a:r>
            <a:r>
              <a:rPr lang="en-US" dirty="0" err="1"/>
              <a:t>thảo</a:t>
            </a:r>
            <a:r>
              <a:rPr lang="en-US" dirty="0"/>
              <a:t> </a:t>
            </a:r>
            <a:r>
              <a:rPr lang="en-US" dirty="0" err="1"/>
              <a:t>luận</a:t>
            </a:r>
            <a:r>
              <a:rPr lang="en-US" dirty="0"/>
              <a:t> </a:t>
            </a:r>
            <a:r>
              <a:rPr lang="en-US" dirty="0" err="1"/>
              <a:t>và</a:t>
            </a:r>
            <a:r>
              <a:rPr lang="en-US" dirty="0"/>
              <a:t> </a:t>
            </a:r>
            <a:r>
              <a:rPr lang="en-US" dirty="0" err="1"/>
              <a:t>bỏ</a:t>
            </a:r>
            <a:r>
              <a:rPr lang="en-US" dirty="0"/>
              <a:t> </a:t>
            </a:r>
            <a:r>
              <a:rPr lang="en-US" dirty="0" err="1"/>
              <a:t>phiếu</a:t>
            </a:r>
            <a:r>
              <a:rPr lang="en-US" dirty="0"/>
              <a:t> </a:t>
            </a:r>
            <a:r>
              <a:rPr lang="en-US" dirty="0" err="1"/>
              <a:t>cho</a:t>
            </a:r>
            <a:r>
              <a:rPr lang="en-US" dirty="0"/>
              <a:t> </a:t>
            </a:r>
            <a:r>
              <a:rPr lang="en-US" dirty="0" err="1"/>
              <a:t>môn</a:t>
            </a:r>
            <a:r>
              <a:rPr lang="en-US" dirty="0"/>
              <a:t> </a:t>
            </a:r>
            <a:r>
              <a:rPr lang="en-US" dirty="0" err="1"/>
              <a:t>học</a:t>
            </a:r>
            <a:r>
              <a:rPr lang="en-US" dirty="0"/>
              <a:t> </a:t>
            </a:r>
            <a:r>
              <a:rPr lang="en-US" dirty="0" err="1"/>
              <a:t>đó</a:t>
            </a:r>
            <a:r>
              <a:rPr lang="en-US" dirty="0"/>
              <a:t>.</a:t>
            </a:r>
          </a:p>
          <a:p>
            <a:pPr algn="just"/>
            <a:endParaRPr lang="en-US" dirty="0">
              <a:solidFill>
                <a:srgbClr val="310EE2"/>
              </a:solidFill>
              <a:latin typeface="Times New Roman" panose="02020603050405020304" pitchFamily="18" charset="0"/>
              <a:cs typeface="Times New Roman" panose="02020603050405020304" pitchFamily="18" charset="0"/>
            </a:endParaRPr>
          </a:p>
        </p:txBody>
      </p:sp>
      <p:sp>
        <p:nvSpPr>
          <p:cNvPr id="1341" name="Google Shape;1341;p56">
            <a:hlinkClick r:id="" action="ppaction://noaction"/>
            <a:extLst>
              <a:ext uri="{FF2B5EF4-FFF2-40B4-BE49-F238E27FC236}">
                <a16:creationId xmlns:a16="http://schemas.microsoft.com/office/drawing/2014/main" xmlns="" id="{573A3BA2-65A5-CF64-4039-F286596BE1E6}"/>
              </a:ext>
            </a:extLst>
          </p:cNvPr>
          <p:cNvSpPr txBox="1">
            <a:spLocks noGrp="1"/>
          </p:cNvSpPr>
          <p:nvPr>
            <p:ph type="title" idx="9"/>
          </p:nvPr>
        </p:nvSpPr>
        <p:spPr>
          <a:xfrm>
            <a:off x="-23449" y="457478"/>
            <a:ext cx="1324182" cy="411300"/>
          </a:xfrm>
          <a:prstGeom prst="rect">
            <a:avLst/>
          </a:prstGeom>
        </p:spPr>
        <p:txBody>
          <a:bodyPr spcFirstLastPara="1" wrap="square" lIns="91425" tIns="118850" rIns="91425" bIns="91425" anchor="ctr" anchorCtr="0">
            <a:noAutofit/>
          </a:bodyPr>
          <a:lstStyle/>
          <a:p>
            <a:pPr marL="0" lvl="0" indent="0" algn="ctr" rtl="0">
              <a:spcBef>
                <a:spcPts val="0"/>
              </a:spcBef>
              <a:spcAft>
                <a:spcPts val="0"/>
              </a:spcAft>
              <a:buNone/>
            </a:pPr>
            <a:r>
              <a:rPr lang="vi-VN" dirty="0">
                <a:solidFill>
                  <a:schemeClr val="accent2"/>
                </a:solidFill>
              </a:rPr>
              <a:t>Bước 2</a:t>
            </a:r>
            <a:endParaRPr dirty="0">
              <a:solidFill>
                <a:schemeClr val="accent2"/>
              </a:solidFill>
            </a:endParaRPr>
          </a:p>
        </p:txBody>
      </p:sp>
      <p:sp>
        <p:nvSpPr>
          <p:cNvPr id="2" name="Google Shape;1335;p56">
            <a:hlinkClick r:id="" action="ppaction://noaction"/>
            <a:extLst>
              <a:ext uri="{FF2B5EF4-FFF2-40B4-BE49-F238E27FC236}">
                <a16:creationId xmlns:a16="http://schemas.microsoft.com/office/drawing/2014/main" xmlns="" id="{7D9D2125-FF07-740B-B9CD-5C8B811E953A}"/>
              </a:ext>
            </a:extLst>
          </p:cNvPr>
          <p:cNvSpPr txBox="1">
            <a:spLocks/>
          </p:cNvSpPr>
          <p:nvPr/>
        </p:nvSpPr>
        <p:spPr>
          <a:xfrm>
            <a:off x="800465" y="1888615"/>
            <a:ext cx="7490684"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en-US" dirty="0" err="1"/>
              <a:t>Tổ</a:t>
            </a:r>
            <a:r>
              <a:rPr lang="en-US" dirty="0"/>
              <a:t> </a:t>
            </a:r>
            <a:r>
              <a:rPr lang="en-US" dirty="0" err="1"/>
              <a:t>trưởng</a:t>
            </a:r>
            <a:r>
              <a:rPr lang="en-US" dirty="0"/>
              <a:t> </a:t>
            </a:r>
            <a:r>
              <a:rPr lang="en-US" dirty="0" err="1"/>
              <a:t>điều</a:t>
            </a:r>
            <a:r>
              <a:rPr lang="en-US" dirty="0"/>
              <a:t> </a:t>
            </a:r>
            <a:r>
              <a:rPr lang="en-US" dirty="0" err="1"/>
              <a:t>hành</a:t>
            </a:r>
            <a:r>
              <a:rPr lang="en-US" dirty="0"/>
              <a:t> </a:t>
            </a:r>
            <a:r>
              <a:rPr lang="en-US" dirty="0" err="1"/>
              <a:t>bỏ</a:t>
            </a:r>
            <a:r>
              <a:rPr lang="en-US" dirty="0"/>
              <a:t> </a:t>
            </a:r>
            <a:r>
              <a:rPr lang="en-US" dirty="0" err="1"/>
              <a:t>phiếu</a:t>
            </a:r>
            <a:r>
              <a:rPr lang="en-US" dirty="0"/>
              <a:t> </a:t>
            </a:r>
            <a:r>
              <a:rPr lang="en-US" dirty="0" err="1"/>
              <a:t>kín</a:t>
            </a:r>
            <a:r>
              <a:rPr lang="en-US" dirty="0"/>
              <a:t>. </a:t>
            </a:r>
            <a:r>
              <a:rPr lang="en-US" dirty="0" err="1"/>
              <a:t>Phiếu</a:t>
            </a:r>
            <a:r>
              <a:rPr lang="en-US" dirty="0"/>
              <a:t> </a:t>
            </a:r>
            <a:r>
              <a:rPr lang="en-US" dirty="0" err="1"/>
              <a:t>kín</a:t>
            </a:r>
            <a:r>
              <a:rPr lang="en-US" dirty="0"/>
              <a:t> </a:t>
            </a:r>
            <a:r>
              <a:rPr lang="en-US" dirty="0" err="1"/>
              <a:t>phải</a:t>
            </a:r>
            <a:r>
              <a:rPr lang="en-US" dirty="0"/>
              <a:t> </a:t>
            </a:r>
            <a:r>
              <a:rPr lang="en-US" dirty="0" err="1"/>
              <a:t>được</a:t>
            </a:r>
            <a:r>
              <a:rPr lang="en-US" dirty="0"/>
              <a:t> </a:t>
            </a:r>
            <a:r>
              <a:rPr lang="en-US" dirty="0" err="1"/>
              <a:t>đóng</a:t>
            </a:r>
            <a:r>
              <a:rPr lang="en-US" dirty="0"/>
              <a:t> </a:t>
            </a:r>
            <a:r>
              <a:rPr lang="en-US" dirty="0" err="1"/>
              <a:t>dấu</a:t>
            </a:r>
            <a:r>
              <a:rPr lang="en-US" dirty="0"/>
              <a:t> </a:t>
            </a:r>
            <a:r>
              <a:rPr lang="en-US" dirty="0" err="1"/>
              <a:t>treo</a:t>
            </a:r>
            <a:r>
              <a:rPr lang="en-US" dirty="0"/>
              <a:t> </a:t>
            </a:r>
            <a:r>
              <a:rPr lang="en-US" dirty="0" err="1"/>
              <a:t>của</a:t>
            </a:r>
            <a:r>
              <a:rPr lang="en-US" dirty="0"/>
              <a:t> </a:t>
            </a:r>
            <a:r>
              <a:rPr lang="en-US" dirty="0" err="1"/>
              <a:t>nhà</a:t>
            </a:r>
            <a:r>
              <a:rPr lang="en-US" dirty="0"/>
              <a:t> </a:t>
            </a:r>
            <a:r>
              <a:rPr lang="en-US" dirty="0" err="1"/>
              <a:t>trường</a:t>
            </a:r>
            <a:r>
              <a:rPr lang="en-US" dirty="0"/>
              <a:t> </a:t>
            </a:r>
            <a:r>
              <a:rPr lang="en-US" dirty="0" err="1"/>
              <a:t>và</a:t>
            </a:r>
            <a:r>
              <a:rPr lang="en-US" dirty="0"/>
              <a:t> </a:t>
            </a:r>
            <a:r>
              <a:rPr lang="en-US" dirty="0" err="1"/>
              <a:t>gấp</a:t>
            </a:r>
            <a:r>
              <a:rPr lang="en-US" dirty="0"/>
              <a:t> </a:t>
            </a:r>
            <a:r>
              <a:rPr lang="en-US" dirty="0" err="1"/>
              <a:t>lại</a:t>
            </a:r>
            <a:r>
              <a:rPr lang="en-US" dirty="0"/>
              <a:t> </a:t>
            </a:r>
            <a:r>
              <a:rPr lang="en-US" dirty="0" err="1"/>
              <a:t>sau</a:t>
            </a:r>
            <a:r>
              <a:rPr lang="en-US" dirty="0"/>
              <a:t> </a:t>
            </a:r>
            <a:r>
              <a:rPr lang="en-US" dirty="0" err="1"/>
              <a:t>khi</a:t>
            </a:r>
            <a:r>
              <a:rPr lang="en-US" dirty="0"/>
              <a:t> </a:t>
            </a:r>
            <a:r>
              <a:rPr lang="en-US" dirty="0" err="1"/>
              <a:t>thực</a:t>
            </a:r>
            <a:r>
              <a:rPr lang="en-US" dirty="0"/>
              <a:t> </a:t>
            </a:r>
            <a:r>
              <a:rPr lang="en-US" dirty="0" err="1"/>
              <a:t>hiện</a:t>
            </a:r>
            <a:r>
              <a:rPr lang="en-US" dirty="0"/>
              <a:t> </a:t>
            </a:r>
            <a:r>
              <a:rPr lang="en-US" dirty="0" err="1"/>
              <a:t>việc</a:t>
            </a:r>
            <a:r>
              <a:rPr lang="en-US" dirty="0"/>
              <a:t> </a:t>
            </a:r>
            <a:r>
              <a:rPr lang="en-US" dirty="0" err="1"/>
              <a:t>bỏ</a:t>
            </a:r>
            <a:r>
              <a:rPr lang="en-US" dirty="0"/>
              <a:t> </a:t>
            </a:r>
            <a:r>
              <a:rPr lang="en-US" dirty="0" err="1"/>
              <a:t>phiếu</a:t>
            </a:r>
            <a:r>
              <a:rPr lang="en-US" dirty="0"/>
              <a:t> </a:t>
            </a:r>
            <a:r>
              <a:rPr lang="en-US" dirty="0" err="1"/>
              <a:t>và</a:t>
            </a:r>
            <a:r>
              <a:rPr lang="en-US" dirty="0"/>
              <a:t> </a:t>
            </a:r>
            <a:r>
              <a:rPr lang="en-US" dirty="0" err="1"/>
              <a:t>lưu</a:t>
            </a:r>
            <a:r>
              <a:rPr lang="en-US" dirty="0"/>
              <a:t> </a:t>
            </a:r>
            <a:r>
              <a:rPr lang="en-US" dirty="0" err="1"/>
              <a:t>theo</a:t>
            </a:r>
            <a:r>
              <a:rPr lang="en-US" dirty="0"/>
              <a:t> </a:t>
            </a:r>
            <a:r>
              <a:rPr lang="en-US" dirty="0" err="1"/>
              <a:t>trong</a:t>
            </a:r>
            <a:r>
              <a:rPr lang="en-US" dirty="0"/>
              <a:t> </a:t>
            </a:r>
            <a:r>
              <a:rPr lang="en-US" dirty="0" err="1"/>
              <a:t>từng</a:t>
            </a:r>
            <a:r>
              <a:rPr lang="en-US" dirty="0"/>
              <a:t> </a:t>
            </a:r>
            <a:r>
              <a:rPr lang="en-US" dirty="0" err="1"/>
              <a:t>môn</a:t>
            </a:r>
            <a:r>
              <a:rPr lang="en-US" dirty="0"/>
              <a:t>.</a:t>
            </a:r>
          </a:p>
          <a:p>
            <a:pPr algn="just"/>
            <a:endParaRPr lang="en-US" dirty="0">
              <a:solidFill>
                <a:srgbClr val="310EE2"/>
              </a:solidFill>
              <a:latin typeface="Times New Roman" panose="02020603050405020304" pitchFamily="18" charset="0"/>
              <a:cs typeface="Times New Roman" panose="02020603050405020304" pitchFamily="18" charset="0"/>
            </a:endParaRPr>
          </a:p>
        </p:txBody>
      </p:sp>
      <p:sp>
        <p:nvSpPr>
          <p:cNvPr id="3" name="Google Shape;1335;p56">
            <a:hlinkClick r:id="" action="ppaction://noaction"/>
            <a:extLst>
              <a:ext uri="{FF2B5EF4-FFF2-40B4-BE49-F238E27FC236}">
                <a16:creationId xmlns:a16="http://schemas.microsoft.com/office/drawing/2014/main" xmlns="" id="{B3E553C8-DBB9-1ACC-9203-513E8CECCEEB}"/>
              </a:ext>
            </a:extLst>
          </p:cNvPr>
          <p:cNvSpPr txBox="1">
            <a:spLocks/>
          </p:cNvSpPr>
          <p:nvPr/>
        </p:nvSpPr>
        <p:spPr>
          <a:xfrm>
            <a:off x="800465" y="2827630"/>
            <a:ext cx="7490684"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pPr algn="just"/>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en-US" dirty="0" err="1"/>
              <a:t>Đối</a:t>
            </a:r>
            <a:r>
              <a:rPr lang="en-US" dirty="0"/>
              <a:t> </a:t>
            </a:r>
            <a:r>
              <a:rPr lang="en-US" dirty="0" err="1"/>
              <a:t>với</a:t>
            </a:r>
            <a:r>
              <a:rPr lang="en-US" dirty="0"/>
              <a:t> </a:t>
            </a:r>
            <a:r>
              <a:rPr lang="en-US" dirty="0" err="1"/>
              <a:t>Hoạt</a:t>
            </a:r>
            <a:r>
              <a:rPr lang="en-US" dirty="0"/>
              <a:t> </a:t>
            </a:r>
            <a:r>
              <a:rPr lang="en-US" dirty="0" err="1"/>
              <a:t>động</a:t>
            </a:r>
            <a:r>
              <a:rPr lang="en-US" dirty="0"/>
              <a:t> </a:t>
            </a:r>
            <a:r>
              <a:rPr lang="en-US" dirty="0" err="1"/>
              <a:t>trải</a:t>
            </a:r>
            <a:r>
              <a:rPr lang="en-US" dirty="0"/>
              <a:t> </a:t>
            </a:r>
            <a:r>
              <a:rPr lang="en-US" dirty="0" err="1"/>
              <a:t>nghiệm</a:t>
            </a:r>
            <a:r>
              <a:rPr lang="en-US" dirty="0"/>
              <a:t>, </a:t>
            </a:r>
            <a:r>
              <a:rPr lang="en-US" dirty="0" err="1"/>
              <a:t>hướng</a:t>
            </a:r>
            <a:r>
              <a:rPr lang="en-US" dirty="0"/>
              <a:t> </a:t>
            </a:r>
            <a:r>
              <a:rPr lang="en-US" dirty="0" err="1"/>
              <a:t>nghiệp</a:t>
            </a:r>
            <a:r>
              <a:rPr lang="en-US" dirty="0"/>
              <a:t> </a:t>
            </a:r>
            <a:r>
              <a:rPr lang="en-US" dirty="0" err="1"/>
              <a:t>thì</a:t>
            </a:r>
            <a:r>
              <a:rPr lang="en-US" dirty="0"/>
              <a:t> </a:t>
            </a:r>
            <a:r>
              <a:rPr lang="en-US" dirty="0" err="1"/>
              <a:t>lãnh</a:t>
            </a:r>
            <a:r>
              <a:rPr lang="en-US" dirty="0"/>
              <a:t> </a:t>
            </a:r>
            <a:r>
              <a:rPr lang="en-US" dirty="0" err="1"/>
              <a:t>đạo</a:t>
            </a:r>
            <a:r>
              <a:rPr lang="en-US" dirty="0"/>
              <a:t> </a:t>
            </a:r>
            <a:r>
              <a:rPr lang="en-US" dirty="0" err="1"/>
              <a:t>trường</a:t>
            </a:r>
            <a:r>
              <a:rPr lang="en-US" dirty="0"/>
              <a:t> </a:t>
            </a:r>
            <a:r>
              <a:rPr lang="en-US" dirty="0" err="1"/>
              <a:t>làm</a:t>
            </a:r>
            <a:r>
              <a:rPr lang="en-US" dirty="0"/>
              <a:t> </a:t>
            </a:r>
            <a:r>
              <a:rPr lang="en-US" dirty="0" err="1"/>
              <a:t>tổ</a:t>
            </a:r>
            <a:r>
              <a:rPr lang="en-US" dirty="0"/>
              <a:t> </a:t>
            </a:r>
            <a:r>
              <a:rPr lang="en-US" dirty="0" err="1"/>
              <a:t>trưởng</a:t>
            </a:r>
            <a:r>
              <a:rPr lang="en-US" dirty="0"/>
              <a:t>, </a:t>
            </a:r>
            <a:r>
              <a:rPr lang="en-US" dirty="0" err="1"/>
              <a:t>các</a:t>
            </a:r>
            <a:r>
              <a:rPr lang="en-US" dirty="0"/>
              <a:t> </a:t>
            </a:r>
            <a:r>
              <a:rPr lang="en-US" dirty="0" err="1"/>
              <a:t>giáo</a:t>
            </a:r>
            <a:r>
              <a:rPr lang="en-US" dirty="0"/>
              <a:t> </a:t>
            </a:r>
            <a:r>
              <a:rPr lang="en-US" dirty="0" err="1"/>
              <a:t>viên</a:t>
            </a:r>
            <a:r>
              <a:rPr lang="en-US" dirty="0"/>
              <a:t> </a:t>
            </a:r>
            <a:r>
              <a:rPr lang="en-US" dirty="0" err="1"/>
              <a:t>được</a:t>
            </a:r>
            <a:r>
              <a:rPr lang="en-US" dirty="0"/>
              <a:t> </a:t>
            </a:r>
            <a:r>
              <a:rPr lang="en-US" dirty="0" err="1"/>
              <a:t>phân</a:t>
            </a:r>
            <a:r>
              <a:rPr lang="en-US" dirty="0"/>
              <a:t> </a:t>
            </a:r>
            <a:r>
              <a:rPr lang="en-US" dirty="0" err="1"/>
              <a:t>công</a:t>
            </a:r>
            <a:r>
              <a:rPr lang="en-US" dirty="0"/>
              <a:t> </a:t>
            </a:r>
            <a:r>
              <a:rPr lang="en-US" dirty="0" err="1"/>
              <a:t>giảng</a:t>
            </a:r>
            <a:r>
              <a:rPr lang="en-US" dirty="0"/>
              <a:t> </a:t>
            </a:r>
            <a:r>
              <a:rPr lang="en-US" dirty="0" err="1"/>
              <a:t>dạy</a:t>
            </a:r>
            <a:r>
              <a:rPr lang="en-US" dirty="0"/>
              <a:t> </a:t>
            </a:r>
            <a:r>
              <a:rPr lang="en-US" dirty="0" err="1"/>
              <a:t>Hoạt</a:t>
            </a:r>
            <a:r>
              <a:rPr lang="en-US" dirty="0"/>
              <a:t> </a:t>
            </a:r>
            <a:r>
              <a:rPr lang="en-US" dirty="0" err="1"/>
              <a:t>động</a:t>
            </a:r>
            <a:r>
              <a:rPr lang="en-US" dirty="0"/>
              <a:t> </a:t>
            </a:r>
            <a:r>
              <a:rPr lang="en-US" dirty="0" err="1"/>
              <a:t>trải</a:t>
            </a:r>
            <a:r>
              <a:rPr lang="en-US" dirty="0"/>
              <a:t> </a:t>
            </a:r>
            <a:r>
              <a:rPr lang="en-US" dirty="0" err="1"/>
              <a:t>nghiệm</a:t>
            </a:r>
            <a:r>
              <a:rPr lang="en-US" dirty="0"/>
              <a:t>, </a:t>
            </a:r>
            <a:r>
              <a:rPr lang="en-US" dirty="0" err="1"/>
              <a:t>hướng</a:t>
            </a:r>
            <a:r>
              <a:rPr lang="en-US" dirty="0"/>
              <a:t> </a:t>
            </a:r>
            <a:r>
              <a:rPr lang="en-US" dirty="0" err="1"/>
              <a:t>nghiệp</a:t>
            </a:r>
            <a:r>
              <a:rPr lang="en-US" dirty="0"/>
              <a:t> </a:t>
            </a:r>
            <a:r>
              <a:rPr lang="en-US" dirty="0" err="1"/>
              <a:t>sẽ</a:t>
            </a:r>
            <a:r>
              <a:rPr lang="en-US" dirty="0"/>
              <a:t> </a:t>
            </a:r>
            <a:r>
              <a:rPr lang="en-US" dirty="0" err="1"/>
              <a:t>thực</a:t>
            </a:r>
            <a:r>
              <a:rPr lang="en-US" dirty="0"/>
              <a:t> </a:t>
            </a:r>
            <a:r>
              <a:rPr lang="en-US" dirty="0" err="1"/>
              <a:t>hiện</a:t>
            </a:r>
            <a:r>
              <a:rPr lang="en-US" dirty="0"/>
              <a:t> </a:t>
            </a:r>
            <a:r>
              <a:rPr lang="en-US" dirty="0" err="1"/>
              <a:t>bỏ</a:t>
            </a:r>
            <a:r>
              <a:rPr lang="en-US" dirty="0"/>
              <a:t> </a:t>
            </a:r>
            <a:r>
              <a:rPr lang="en-US" dirty="0" err="1"/>
              <a:t>phiếu</a:t>
            </a:r>
            <a:r>
              <a:rPr lang="en-US" dirty="0"/>
              <a:t>. </a:t>
            </a:r>
            <a:endParaRPr lang="en-US" dirty="0">
              <a:solidFill>
                <a:srgbClr val="310EE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9343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41"/>
                                        </p:tgtEl>
                                        <p:attrNameLst>
                                          <p:attrName>style.visibility</p:attrName>
                                        </p:attrNameLst>
                                      </p:cBhvr>
                                      <p:to>
                                        <p:strVal val="visible"/>
                                      </p:to>
                                    </p:set>
                                    <p:anim calcmode="lin" valueType="num">
                                      <p:cBhvr>
                                        <p:cTn id="7" dur="500" fill="hold"/>
                                        <p:tgtEl>
                                          <p:spTgt spid="1341"/>
                                        </p:tgtEl>
                                        <p:attrNameLst>
                                          <p:attrName>ppt_w</p:attrName>
                                        </p:attrNameLst>
                                      </p:cBhvr>
                                      <p:tavLst>
                                        <p:tav tm="0">
                                          <p:val>
                                            <p:fltVal val="0"/>
                                          </p:val>
                                        </p:tav>
                                        <p:tav tm="100000">
                                          <p:val>
                                            <p:strVal val="#ppt_w"/>
                                          </p:val>
                                        </p:tav>
                                      </p:tavLst>
                                    </p:anim>
                                    <p:anim calcmode="lin" valueType="num">
                                      <p:cBhvr>
                                        <p:cTn id="8" dur="500" fill="hold"/>
                                        <p:tgtEl>
                                          <p:spTgt spid="1341"/>
                                        </p:tgtEl>
                                        <p:attrNameLst>
                                          <p:attrName>ppt_h</p:attrName>
                                        </p:attrNameLst>
                                      </p:cBhvr>
                                      <p:tavLst>
                                        <p:tav tm="0">
                                          <p:val>
                                            <p:fltVal val="0"/>
                                          </p:val>
                                        </p:tav>
                                        <p:tav tm="100000">
                                          <p:val>
                                            <p:strVal val="#ppt_h"/>
                                          </p:val>
                                        </p:tav>
                                      </p:tavLst>
                                    </p:anim>
                                    <p:animEffect transition="in" filter="fade">
                                      <p:cBhvr>
                                        <p:cTn id="9" dur="500"/>
                                        <p:tgtEl>
                                          <p:spTgt spid="134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335">
                                            <p:txEl>
                                              <p:pRg st="0" end="0"/>
                                            </p:txEl>
                                          </p:spTgt>
                                        </p:tgtEl>
                                        <p:attrNameLst>
                                          <p:attrName>style.visibility</p:attrName>
                                        </p:attrNameLst>
                                      </p:cBhvr>
                                      <p:to>
                                        <p:strVal val="visible"/>
                                      </p:to>
                                    </p:set>
                                    <p:anim calcmode="lin" valueType="num">
                                      <p:cBhvr>
                                        <p:cTn id="14" dur="500" fill="hold"/>
                                        <p:tgtEl>
                                          <p:spTgt spid="1335">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1335">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133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xEl>
                                              <p:pRg st="0" end="0"/>
                                            </p:txEl>
                                          </p:spTgt>
                                        </p:tgtEl>
                                        <p:attrNameLst>
                                          <p:attrName>style.visibility</p:attrName>
                                        </p:attrNameLst>
                                      </p:cBhvr>
                                      <p:to>
                                        <p:strVal val="visible"/>
                                      </p:to>
                                    </p:set>
                                    <p:anim calcmode="lin" valueType="num">
                                      <p:cBhvr>
                                        <p:cTn id="21"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2">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 calcmode="lin" valueType="num">
                                      <p:cBhvr>
                                        <p:cTn id="28"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5" grpId="0" build="p"/>
      <p:bldP spid="1341" grpId="0"/>
      <p:bldP spid="2" grpId="0" build="p"/>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31">
          <a:extLst>
            <a:ext uri="{FF2B5EF4-FFF2-40B4-BE49-F238E27FC236}">
              <a16:creationId xmlns:a16="http://schemas.microsoft.com/office/drawing/2014/main" xmlns="" id="{30501E62-29BD-1740-C44F-BAF6B2DE221F}"/>
            </a:ext>
          </a:extLst>
        </p:cNvPr>
        <p:cNvGrpSpPr/>
        <p:nvPr/>
      </p:nvGrpSpPr>
      <p:grpSpPr>
        <a:xfrm>
          <a:off x="0" y="0"/>
          <a:ext cx="0" cy="0"/>
          <a:chOff x="0" y="0"/>
          <a:chExt cx="0" cy="0"/>
        </a:xfrm>
      </p:grpSpPr>
      <p:sp>
        <p:nvSpPr>
          <p:cNvPr id="2" name="Google Shape;1335;p56">
            <a:hlinkClick r:id="" action="ppaction://noaction"/>
            <a:extLst>
              <a:ext uri="{FF2B5EF4-FFF2-40B4-BE49-F238E27FC236}">
                <a16:creationId xmlns:a16="http://schemas.microsoft.com/office/drawing/2014/main" xmlns="" id="{32EBC25B-1807-BCCB-D959-24508731E8B3}"/>
              </a:ext>
            </a:extLst>
          </p:cNvPr>
          <p:cNvSpPr txBox="1">
            <a:spLocks/>
          </p:cNvSpPr>
          <p:nvPr/>
        </p:nvSpPr>
        <p:spPr>
          <a:xfrm>
            <a:off x="729027" y="531293"/>
            <a:ext cx="7490684"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en-US" dirty="0" err="1"/>
              <a:t>Đối</a:t>
            </a:r>
            <a:r>
              <a:rPr lang="en-US" dirty="0"/>
              <a:t> </a:t>
            </a:r>
            <a:r>
              <a:rPr lang="en-US" dirty="0" err="1"/>
              <a:t>với</a:t>
            </a:r>
            <a:r>
              <a:rPr lang="en-US" dirty="0"/>
              <a:t> </a:t>
            </a:r>
            <a:r>
              <a:rPr lang="en-US" dirty="0" err="1"/>
              <a:t>môn</a:t>
            </a:r>
            <a:r>
              <a:rPr lang="en-US" dirty="0"/>
              <a:t> </a:t>
            </a:r>
            <a:r>
              <a:rPr lang="en-US" dirty="0" err="1"/>
              <a:t>Âm</a:t>
            </a:r>
            <a:r>
              <a:rPr lang="en-US" dirty="0"/>
              <a:t> </a:t>
            </a:r>
            <a:r>
              <a:rPr lang="en-US" dirty="0" err="1"/>
              <a:t>nhạc</a:t>
            </a:r>
            <a:r>
              <a:rPr lang="en-US" dirty="0"/>
              <a:t>, </a:t>
            </a:r>
            <a:r>
              <a:rPr lang="en-US" dirty="0" err="1"/>
              <a:t>Mĩ</a:t>
            </a:r>
            <a:r>
              <a:rPr lang="en-US" dirty="0"/>
              <a:t> </a:t>
            </a:r>
            <a:r>
              <a:rPr lang="en-US" dirty="0" err="1"/>
              <a:t>thuật</a:t>
            </a:r>
            <a:r>
              <a:rPr lang="en-US" dirty="0"/>
              <a:t>: </a:t>
            </a:r>
            <a:r>
              <a:rPr lang="en-US" dirty="0" err="1"/>
              <a:t>Đối</a:t>
            </a:r>
            <a:r>
              <a:rPr lang="en-US" dirty="0"/>
              <a:t> </a:t>
            </a:r>
            <a:r>
              <a:rPr lang="en-US" dirty="0" err="1"/>
              <a:t>với</a:t>
            </a:r>
            <a:r>
              <a:rPr lang="en-US" dirty="0"/>
              <a:t> </a:t>
            </a:r>
            <a:r>
              <a:rPr lang="en-US" dirty="0" err="1"/>
              <a:t>các</a:t>
            </a:r>
            <a:r>
              <a:rPr lang="en-US" dirty="0"/>
              <a:t> </a:t>
            </a:r>
            <a:r>
              <a:rPr lang="en-US" dirty="0" err="1"/>
              <a:t>cơ</a:t>
            </a:r>
            <a:r>
              <a:rPr lang="en-US" dirty="0"/>
              <a:t> </a:t>
            </a:r>
            <a:r>
              <a:rPr lang="en-US" dirty="0" err="1"/>
              <a:t>sở</a:t>
            </a:r>
            <a:r>
              <a:rPr lang="en-US" dirty="0"/>
              <a:t> </a:t>
            </a:r>
            <a:r>
              <a:rPr lang="en-US" dirty="0" err="1"/>
              <a:t>giáo</a:t>
            </a:r>
            <a:r>
              <a:rPr lang="en-US" dirty="0"/>
              <a:t> </a:t>
            </a:r>
            <a:r>
              <a:rPr lang="en-US" dirty="0" err="1"/>
              <a:t>dục</a:t>
            </a:r>
            <a:r>
              <a:rPr lang="en-US" dirty="0"/>
              <a:t> </a:t>
            </a:r>
            <a:r>
              <a:rPr lang="en-US" dirty="0" err="1"/>
              <a:t>có</a:t>
            </a:r>
            <a:r>
              <a:rPr lang="en-US" dirty="0"/>
              <a:t> </a:t>
            </a:r>
            <a:r>
              <a:rPr lang="en-US" dirty="0" err="1"/>
              <a:t>cấp</a:t>
            </a:r>
            <a:r>
              <a:rPr lang="en-US" dirty="0"/>
              <a:t> THPT </a:t>
            </a:r>
            <a:r>
              <a:rPr lang="en-US" dirty="0" err="1"/>
              <a:t>không</a:t>
            </a:r>
            <a:r>
              <a:rPr lang="en-US" dirty="0"/>
              <a:t> </a:t>
            </a:r>
            <a:r>
              <a:rPr lang="en-US" dirty="0" err="1"/>
              <a:t>có</a:t>
            </a:r>
            <a:r>
              <a:rPr lang="en-US" dirty="0"/>
              <a:t> </a:t>
            </a:r>
            <a:r>
              <a:rPr lang="en-US" dirty="0" err="1"/>
              <a:t>giáo</a:t>
            </a:r>
            <a:r>
              <a:rPr lang="en-US" dirty="0"/>
              <a:t> </a:t>
            </a:r>
            <a:r>
              <a:rPr lang="en-US" dirty="0" err="1"/>
              <a:t>viên</a:t>
            </a:r>
            <a:r>
              <a:rPr lang="en-US" dirty="0"/>
              <a:t> </a:t>
            </a:r>
            <a:r>
              <a:rPr lang="en-US" dirty="0" err="1"/>
              <a:t>giảng</a:t>
            </a:r>
            <a:r>
              <a:rPr lang="en-US" dirty="0"/>
              <a:t> </a:t>
            </a:r>
            <a:r>
              <a:rPr lang="en-US" dirty="0" err="1"/>
              <a:t>dạy</a:t>
            </a:r>
            <a:r>
              <a:rPr lang="en-US" dirty="0"/>
              <a:t> </a:t>
            </a:r>
            <a:r>
              <a:rPr lang="en-US" dirty="0" err="1"/>
              <a:t>môn</a:t>
            </a:r>
            <a:r>
              <a:rPr lang="en-US" dirty="0"/>
              <a:t> </a:t>
            </a:r>
            <a:r>
              <a:rPr lang="en-US" dirty="0" err="1"/>
              <a:t>Âm</a:t>
            </a:r>
            <a:r>
              <a:rPr lang="en-US" dirty="0"/>
              <a:t> </a:t>
            </a:r>
            <a:r>
              <a:rPr lang="en-US" dirty="0" err="1"/>
              <a:t>nhạc</a:t>
            </a:r>
            <a:r>
              <a:rPr lang="en-US" dirty="0"/>
              <a:t>, </a:t>
            </a:r>
            <a:r>
              <a:rPr lang="en-US" dirty="0" err="1"/>
              <a:t>Mỹ</a:t>
            </a:r>
            <a:r>
              <a:rPr lang="en-US" dirty="0"/>
              <a:t> </a:t>
            </a:r>
            <a:r>
              <a:rPr lang="en-US" dirty="0" err="1"/>
              <a:t>thuật</a:t>
            </a:r>
            <a:r>
              <a:rPr lang="en-US" dirty="0"/>
              <a:t>, </a:t>
            </a:r>
            <a:r>
              <a:rPr lang="en-US" dirty="0" err="1"/>
              <a:t>thủ</a:t>
            </a:r>
            <a:r>
              <a:rPr lang="en-US" dirty="0"/>
              <a:t> </a:t>
            </a:r>
            <a:r>
              <a:rPr lang="en-US" dirty="0" err="1"/>
              <a:t>trưởng</a:t>
            </a:r>
            <a:r>
              <a:rPr lang="en-US" dirty="0"/>
              <a:t> </a:t>
            </a:r>
            <a:r>
              <a:rPr lang="en-US" dirty="0" err="1"/>
              <a:t>các</a:t>
            </a:r>
            <a:r>
              <a:rPr lang="en-US" dirty="0"/>
              <a:t> </a:t>
            </a:r>
            <a:r>
              <a:rPr lang="en-US" dirty="0" err="1"/>
              <a:t>đơn</a:t>
            </a:r>
            <a:r>
              <a:rPr lang="en-US" dirty="0"/>
              <a:t> </a:t>
            </a:r>
            <a:r>
              <a:rPr lang="en-US" dirty="0" err="1"/>
              <a:t>vị</a:t>
            </a:r>
            <a:r>
              <a:rPr lang="en-US" dirty="0"/>
              <a:t> </a:t>
            </a:r>
            <a:r>
              <a:rPr lang="en-US" dirty="0" err="1"/>
              <a:t>chủ</a:t>
            </a:r>
            <a:r>
              <a:rPr lang="en-US" dirty="0"/>
              <a:t> </a:t>
            </a:r>
            <a:r>
              <a:rPr lang="en-US" dirty="0" err="1"/>
              <a:t>động</a:t>
            </a:r>
            <a:r>
              <a:rPr lang="en-US" dirty="0"/>
              <a:t> </a:t>
            </a:r>
            <a:r>
              <a:rPr lang="en-US" dirty="0" err="1"/>
              <a:t>mời</a:t>
            </a:r>
            <a:r>
              <a:rPr lang="en-US" dirty="0"/>
              <a:t> </a:t>
            </a:r>
            <a:r>
              <a:rPr lang="en-US" dirty="0" err="1"/>
              <a:t>giáo</a:t>
            </a:r>
            <a:r>
              <a:rPr lang="en-US" dirty="0"/>
              <a:t> </a:t>
            </a:r>
            <a:r>
              <a:rPr lang="en-US" dirty="0" err="1"/>
              <a:t>viên</a:t>
            </a:r>
            <a:r>
              <a:rPr lang="en-US" dirty="0"/>
              <a:t> </a:t>
            </a:r>
            <a:r>
              <a:rPr lang="en-US" dirty="0" err="1"/>
              <a:t>dạy</a:t>
            </a:r>
            <a:r>
              <a:rPr lang="en-US" dirty="0"/>
              <a:t> </a:t>
            </a:r>
            <a:r>
              <a:rPr lang="en-US" dirty="0" err="1"/>
              <a:t>môn</a:t>
            </a:r>
            <a:r>
              <a:rPr lang="en-US" dirty="0"/>
              <a:t> </a:t>
            </a:r>
            <a:r>
              <a:rPr lang="en-US" dirty="0" err="1"/>
              <a:t>Âm</a:t>
            </a:r>
            <a:r>
              <a:rPr lang="en-US" dirty="0"/>
              <a:t> </a:t>
            </a:r>
            <a:r>
              <a:rPr lang="en-US" dirty="0" err="1"/>
              <a:t>nhạc</a:t>
            </a:r>
            <a:r>
              <a:rPr lang="en-US" dirty="0"/>
              <a:t>, </a:t>
            </a:r>
            <a:r>
              <a:rPr lang="en-US" dirty="0" err="1"/>
              <a:t>Mỹ</a:t>
            </a:r>
            <a:r>
              <a:rPr lang="en-US" dirty="0"/>
              <a:t> </a:t>
            </a:r>
            <a:r>
              <a:rPr lang="en-US" dirty="0" err="1"/>
              <a:t>thuật</a:t>
            </a:r>
            <a:r>
              <a:rPr lang="en-US" dirty="0"/>
              <a:t> </a:t>
            </a:r>
            <a:r>
              <a:rPr lang="en-US" dirty="0" err="1"/>
              <a:t>cấp</a:t>
            </a:r>
            <a:r>
              <a:rPr lang="en-US" dirty="0"/>
              <a:t> THCS </a:t>
            </a:r>
            <a:r>
              <a:rPr lang="en-US" dirty="0" err="1"/>
              <a:t>hoặc</a:t>
            </a:r>
            <a:r>
              <a:rPr lang="en-US" dirty="0"/>
              <a:t> THPT (</a:t>
            </a:r>
            <a:r>
              <a:rPr lang="en-US" dirty="0" err="1"/>
              <a:t>có</a:t>
            </a:r>
            <a:r>
              <a:rPr lang="en-US" dirty="0"/>
              <a:t> </a:t>
            </a:r>
            <a:r>
              <a:rPr lang="en-US" dirty="0" err="1"/>
              <a:t>trình</a:t>
            </a:r>
            <a:r>
              <a:rPr lang="en-US" dirty="0"/>
              <a:t> </a:t>
            </a:r>
            <a:r>
              <a:rPr lang="en-US" dirty="0" err="1"/>
              <a:t>độ</a:t>
            </a:r>
            <a:r>
              <a:rPr lang="en-US" dirty="0"/>
              <a:t> </a:t>
            </a:r>
            <a:r>
              <a:rPr lang="en-US" dirty="0" err="1"/>
              <a:t>Đại</a:t>
            </a:r>
            <a:r>
              <a:rPr lang="en-US" dirty="0"/>
              <a:t> </a:t>
            </a:r>
            <a:r>
              <a:rPr lang="en-US" dirty="0" err="1"/>
              <a:t>học</a:t>
            </a:r>
            <a:r>
              <a:rPr lang="en-US" dirty="0"/>
              <a:t>) </a:t>
            </a:r>
            <a:r>
              <a:rPr lang="en-US" dirty="0" err="1"/>
              <a:t>trên</a:t>
            </a:r>
            <a:r>
              <a:rPr lang="en-US" dirty="0"/>
              <a:t> </a:t>
            </a:r>
            <a:r>
              <a:rPr lang="en-US" dirty="0" err="1"/>
              <a:t>cùng</a:t>
            </a:r>
            <a:r>
              <a:rPr lang="en-US" dirty="0"/>
              <a:t> </a:t>
            </a:r>
            <a:r>
              <a:rPr lang="en-US" dirty="0" err="1"/>
              <a:t>địa</a:t>
            </a:r>
            <a:r>
              <a:rPr lang="en-US" dirty="0"/>
              <a:t> </a:t>
            </a:r>
            <a:r>
              <a:rPr lang="en-US" dirty="0" err="1"/>
              <a:t>bàn</a:t>
            </a:r>
            <a:r>
              <a:rPr lang="en-US" dirty="0"/>
              <a:t> </a:t>
            </a:r>
            <a:r>
              <a:rPr lang="en-US" dirty="0" err="1"/>
              <a:t>hoặc</a:t>
            </a:r>
            <a:r>
              <a:rPr lang="en-US" dirty="0"/>
              <a:t> </a:t>
            </a:r>
            <a:r>
              <a:rPr lang="en-US" dirty="0" err="1"/>
              <a:t>đề</a:t>
            </a:r>
            <a:r>
              <a:rPr lang="en-US" dirty="0"/>
              <a:t> </a:t>
            </a:r>
            <a:r>
              <a:rPr lang="en-US" dirty="0" err="1"/>
              <a:t>nghị</a:t>
            </a:r>
            <a:r>
              <a:rPr lang="en-US" dirty="0"/>
              <a:t> </a:t>
            </a:r>
            <a:r>
              <a:rPr lang="en-US" dirty="0" err="1"/>
              <a:t>Phòng</a:t>
            </a:r>
            <a:r>
              <a:rPr lang="en-US" dirty="0"/>
              <a:t> GD&amp;ĐT </a:t>
            </a:r>
            <a:r>
              <a:rPr lang="en-US" dirty="0" err="1"/>
              <a:t>giới</a:t>
            </a:r>
            <a:r>
              <a:rPr lang="en-US" dirty="0"/>
              <a:t> </a:t>
            </a:r>
            <a:r>
              <a:rPr lang="en-US" dirty="0" err="1"/>
              <a:t>thiệu</a:t>
            </a:r>
            <a:r>
              <a:rPr lang="en-US" dirty="0"/>
              <a:t> </a:t>
            </a:r>
            <a:r>
              <a:rPr lang="en-US" dirty="0" err="1"/>
              <a:t>để</a:t>
            </a:r>
            <a:r>
              <a:rPr lang="en-US" dirty="0"/>
              <a:t> </a:t>
            </a:r>
            <a:r>
              <a:rPr lang="en-US" dirty="0" err="1"/>
              <a:t>tham</a:t>
            </a:r>
            <a:r>
              <a:rPr lang="en-US" dirty="0"/>
              <a:t> </a:t>
            </a:r>
            <a:r>
              <a:rPr lang="en-US" dirty="0" err="1"/>
              <a:t>gia</a:t>
            </a:r>
            <a:r>
              <a:rPr lang="en-US" dirty="0"/>
              <a:t> </a:t>
            </a:r>
            <a:r>
              <a:rPr lang="en-US" dirty="0" err="1"/>
              <a:t>lựa</a:t>
            </a:r>
            <a:r>
              <a:rPr lang="en-US" dirty="0"/>
              <a:t> </a:t>
            </a:r>
            <a:r>
              <a:rPr lang="en-US" dirty="0" err="1"/>
              <a:t>chọn</a:t>
            </a:r>
            <a:r>
              <a:rPr lang="en-US" dirty="0"/>
              <a:t> SGK </a:t>
            </a:r>
            <a:r>
              <a:rPr lang="en-US" dirty="0" err="1"/>
              <a:t>cho</a:t>
            </a:r>
            <a:r>
              <a:rPr lang="en-US" dirty="0"/>
              <a:t> </a:t>
            </a:r>
            <a:r>
              <a:rPr lang="en-US" dirty="0" err="1"/>
              <a:t>môn</a:t>
            </a:r>
            <a:r>
              <a:rPr lang="en-US" dirty="0"/>
              <a:t> </a:t>
            </a:r>
            <a:r>
              <a:rPr lang="en-US" dirty="0" err="1"/>
              <a:t>học</a:t>
            </a:r>
            <a:r>
              <a:rPr lang="en-US" dirty="0"/>
              <a:t> </a:t>
            </a:r>
            <a:r>
              <a:rPr lang="en-US" dirty="0" err="1"/>
              <a:t>này</a:t>
            </a:r>
            <a:r>
              <a:rPr lang="en-US" dirty="0"/>
              <a:t>. </a:t>
            </a:r>
            <a:r>
              <a:rPr lang="en-US" dirty="0" err="1"/>
              <a:t>Thủ</a:t>
            </a:r>
            <a:r>
              <a:rPr lang="en-US" dirty="0"/>
              <a:t> </a:t>
            </a:r>
            <a:r>
              <a:rPr lang="en-US" dirty="0" err="1"/>
              <a:t>trưởng</a:t>
            </a:r>
            <a:r>
              <a:rPr lang="en-US" dirty="0"/>
              <a:t> </a:t>
            </a:r>
            <a:r>
              <a:rPr lang="en-US" dirty="0" err="1"/>
              <a:t>các</a:t>
            </a:r>
            <a:r>
              <a:rPr lang="en-US" dirty="0"/>
              <a:t> </a:t>
            </a:r>
            <a:r>
              <a:rPr lang="en-US" dirty="0" err="1"/>
              <a:t>đơn</a:t>
            </a:r>
            <a:r>
              <a:rPr lang="en-US" dirty="0"/>
              <a:t> </a:t>
            </a:r>
            <a:r>
              <a:rPr lang="en-US" dirty="0" err="1"/>
              <a:t>vị</a:t>
            </a:r>
            <a:r>
              <a:rPr lang="en-US" dirty="0"/>
              <a:t> </a:t>
            </a:r>
            <a:r>
              <a:rPr lang="vi-VN" dirty="0"/>
              <a:t>giới thiệu các giáo viên của 2 môn Âm nhạc, Mĩ thuật vào tổ chuyên môn của nhà trường để tổ trưởng tổ chuyên môn điều hành việc lựa chọn sách.</a:t>
            </a:r>
            <a:endParaRPr lang="en-US" dirty="0"/>
          </a:p>
          <a:p>
            <a:pPr algn="just"/>
            <a:endParaRPr lang="en-US" dirty="0">
              <a:solidFill>
                <a:srgbClr val="310EE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0064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31">
          <a:extLst>
            <a:ext uri="{FF2B5EF4-FFF2-40B4-BE49-F238E27FC236}">
              <a16:creationId xmlns:a16="http://schemas.microsoft.com/office/drawing/2014/main" xmlns="" id="{B4A6A9EB-347C-0A6D-A864-AD7BAE39ABAD}"/>
            </a:ext>
          </a:extLst>
        </p:cNvPr>
        <p:cNvGrpSpPr/>
        <p:nvPr/>
      </p:nvGrpSpPr>
      <p:grpSpPr>
        <a:xfrm>
          <a:off x="0" y="0"/>
          <a:ext cx="0" cy="0"/>
          <a:chOff x="0" y="0"/>
          <a:chExt cx="0" cy="0"/>
        </a:xfrm>
      </p:grpSpPr>
      <p:sp>
        <p:nvSpPr>
          <p:cNvPr id="2" name="Google Shape;1335;p56">
            <a:hlinkClick r:id="" action="ppaction://noaction"/>
            <a:extLst>
              <a:ext uri="{FF2B5EF4-FFF2-40B4-BE49-F238E27FC236}">
                <a16:creationId xmlns:a16="http://schemas.microsoft.com/office/drawing/2014/main" xmlns="" id="{AD44C154-F35F-CF68-E49B-DA5F00D524A2}"/>
              </a:ext>
            </a:extLst>
          </p:cNvPr>
          <p:cNvSpPr txBox="1">
            <a:spLocks/>
          </p:cNvSpPr>
          <p:nvPr/>
        </p:nvSpPr>
        <p:spPr>
          <a:xfrm>
            <a:off x="729027" y="531293"/>
            <a:ext cx="7490684"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en-US" dirty="0"/>
              <a:t>SGK</a:t>
            </a:r>
            <a:r>
              <a:rPr lang="vi-VN" dirty="0"/>
              <a:t> được lựa chọn bảo đảm có từ </a:t>
            </a:r>
            <a:r>
              <a:rPr lang="en-US" i="1" dirty="0"/>
              <a:t>½ </a:t>
            </a:r>
            <a:r>
              <a:rPr lang="vi-VN" dirty="0"/>
              <a:t>(một phần hai) số giáo viên trở lên bỏ phiếu lựa chọn</a:t>
            </a:r>
            <a:r>
              <a:rPr lang="en-US" dirty="0"/>
              <a:t>. </a:t>
            </a:r>
            <a:r>
              <a:rPr lang="vi-VN" dirty="0"/>
              <a:t>Trường họp không có </a:t>
            </a:r>
            <a:r>
              <a:rPr lang="en-US" dirty="0"/>
              <a:t>SGK</a:t>
            </a:r>
            <a:r>
              <a:rPr lang="vi-VN" dirty="0"/>
              <a:t> nào đạt </a:t>
            </a:r>
            <a:r>
              <a:rPr lang="en-US" dirty="0" err="1"/>
              <a:t>từ</a:t>
            </a:r>
            <a:r>
              <a:rPr lang="en-US" dirty="0"/>
              <a:t> </a:t>
            </a:r>
            <a:r>
              <a:rPr lang="en-US" i="1" dirty="0"/>
              <a:t>½ </a:t>
            </a:r>
            <a:r>
              <a:rPr lang="vi-VN" dirty="0"/>
              <a:t>(một phần hai) số giáo viên</a:t>
            </a:r>
            <a:r>
              <a:rPr lang="en-US" dirty="0"/>
              <a:t> </a:t>
            </a:r>
            <a:r>
              <a:rPr lang="en-US" dirty="0" err="1"/>
              <a:t>môn</a:t>
            </a:r>
            <a:r>
              <a:rPr lang="en-US" dirty="0"/>
              <a:t> </a:t>
            </a:r>
            <a:r>
              <a:rPr lang="en-US" dirty="0" err="1"/>
              <a:t>học</a:t>
            </a:r>
            <a:r>
              <a:rPr lang="en-US" dirty="0"/>
              <a:t> </a:t>
            </a:r>
            <a:r>
              <a:rPr lang="en-US" dirty="0" err="1"/>
              <a:t>trở</a:t>
            </a:r>
            <a:r>
              <a:rPr lang="en-US" dirty="0"/>
              <a:t> </a:t>
            </a:r>
            <a:r>
              <a:rPr lang="en-US" dirty="0" err="1"/>
              <a:t>lên</a:t>
            </a:r>
            <a:r>
              <a:rPr lang="en-US" dirty="0"/>
              <a:t> </a:t>
            </a:r>
            <a:r>
              <a:rPr lang="vi-VN" dirty="0"/>
              <a:t>bỏ phiếu lựa chọn thì t</a:t>
            </a:r>
            <a:r>
              <a:rPr lang="en-US" dirty="0"/>
              <a:t>ổ</a:t>
            </a:r>
            <a:r>
              <a:rPr lang="vi-VN" dirty="0"/>
              <a:t> chuyên môn phải thảo luận, bỏ phiếu lựa chọn lại. </a:t>
            </a:r>
            <a:r>
              <a:rPr lang="en-US" dirty="0"/>
              <a:t>SGK</a:t>
            </a:r>
            <a:r>
              <a:rPr lang="vi-VN" dirty="0"/>
              <a:t> được lựa chọn</a:t>
            </a:r>
            <a:r>
              <a:rPr lang="en-US" dirty="0"/>
              <a:t> </a:t>
            </a:r>
            <a:r>
              <a:rPr lang="en-US" dirty="0" err="1"/>
              <a:t>là</a:t>
            </a:r>
            <a:r>
              <a:rPr lang="en-US" dirty="0"/>
              <a:t> SGK </a:t>
            </a:r>
            <a:r>
              <a:rPr lang="en-US" dirty="0" err="1"/>
              <a:t>có</a:t>
            </a:r>
            <a:r>
              <a:rPr lang="en-US" dirty="0"/>
              <a:t> </a:t>
            </a:r>
            <a:r>
              <a:rPr lang="en-US" dirty="0" err="1"/>
              <a:t>số</a:t>
            </a:r>
            <a:r>
              <a:rPr lang="en-US" dirty="0"/>
              <a:t> </a:t>
            </a:r>
            <a:r>
              <a:rPr lang="en-US" dirty="0" err="1"/>
              <a:t>giáo</a:t>
            </a:r>
            <a:r>
              <a:rPr lang="en-US" dirty="0"/>
              <a:t> </a:t>
            </a:r>
            <a:r>
              <a:rPr lang="en-US" dirty="0" err="1"/>
              <a:t>viên</a:t>
            </a:r>
            <a:r>
              <a:rPr lang="en-US" dirty="0"/>
              <a:t> </a:t>
            </a:r>
            <a:r>
              <a:rPr lang="en-US" dirty="0" err="1"/>
              <a:t>môn</a:t>
            </a:r>
            <a:r>
              <a:rPr lang="en-US" dirty="0"/>
              <a:t> </a:t>
            </a:r>
            <a:r>
              <a:rPr lang="en-US" dirty="0" err="1"/>
              <a:t>học</a:t>
            </a:r>
            <a:r>
              <a:rPr lang="en-US" dirty="0"/>
              <a:t> </a:t>
            </a:r>
            <a:r>
              <a:rPr lang="en-US" dirty="0" err="1"/>
              <a:t>bỏ</a:t>
            </a:r>
            <a:r>
              <a:rPr lang="en-US" dirty="0"/>
              <a:t> </a:t>
            </a:r>
            <a:r>
              <a:rPr lang="en-US" dirty="0" err="1"/>
              <a:t>phiếu</a:t>
            </a:r>
            <a:r>
              <a:rPr lang="en-US" dirty="0"/>
              <a:t> </a:t>
            </a:r>
            <a:r>
              <a:rPr lang="en-US" dirty="0" err="1"/>
              <a:t>lựa</a:t>
            </a:r>
            <a:r>
              <a:rPr lang="en-US" dirty="0"/>
              <a:t> </a:t>
            </a:r>
            <a:r>
              <a:rPr lang="en-US" dirty="0" err="1"/>
              <a:t>chọn</a:t>
            </a:r>
            <a:r>
              <a:rPr lang="en-US" dirty="0"/>
              <a:t> </a:t>
            </a:r>
            <a:r>
              <a:rPr lang="en-US" dirty="0" err="1"/>
              <a:t>cao</a:t>
            </a:r>
            <a:r>
              <a:rPr lang="en-US" dirty="0"/>
              <a:t> </a:t>
            </a:r>
            <a:r>
              <a:rPr lang="en-US" dirty="0" err="1"/>
              <a:t>nhất</a:t>
            </a:r>
            <a:r>
              <a:rPr lang="en-US" dirty="0"/>
              <a:t> </a:t>
            </a:r>
            <a:r>
              <a:rPr lang="en-US" dirty="0" err="1"/>
              <a:t>trong</a:t>
            </a:r>
            <a:r>
              <a:rPr lang="en-US" dirty="0"/>
              <a:t> </a:t>
            </a:r>
            <a:r>
              <a:rPr lang="en-US" dirty="0" err="1"/>
              <a:t>lần</a:t>
            </a:r>
            <a:r>
              <a:rPr lang="en-US" dirty="0"/>
              <a:t> </a:t>
            </a:r>
            <a:r>
              <a:rPr lang="en-US" dirty="0" err="1"/>
              <a:t>bỏ</a:t>
            </a:r>
            <a:r>
              <a:rPr lang="en-US" dirty="0"/>
              <a:t> </a:t>
            </a:r>
            <a:r>
              <a:rPr lang="en-US" dirty="0" err="1"/>
              <a:t>phiếu</a:t>
            </a:r>
            <a:r>
              <a:rPr lang="en-US" dirty="0"/>
              <a:t> </a:t>
            </a:r>
            <a:r>
              <a:rPr lang="en-US" dirty="0" err="1"/>
              <a:t>thứ</a:t>
            </a:r>
            <a:r>
              <a:rPr lang="en-US" dirty="0"/>
              <a:t> 2. Trong </a:t>
            </a:r>
            <a:r>
              <a:rPr lang="en-US" dirty="0" err="1"/>
              <a:t>cả</a:t>
            </a:r>
            <a:r>
              <a:rPr lang="en-US" dirty="0"/>
              <a:t> 2 (</a:t>
            </a:r>
            <a:r>
              <a:rPr lang="en-US" dirty="0" err="1"/>
              <a:t>hai</a:t>
            </a:r>
            <a:r>
              <a:rPr lang="en-US" dirty="0"/>
              <a:t>) </a:t>
            </a:r>
            <a:r>
              <a:rPr lang="en-US" dirty="0" err="1"/>
              <a:t>lần</a:t>
            </a:r>
            <a:r>
              <a:rPr lang="en-US" dirty="0"/>
              <a:t> </a:t>
            </a:r>
            <a:r>
              <a:rPr lang="en-US" dirty="0" err="1"/>
              <a:t>bỏ</a:t>
            </a:r>
            <a:r>
              <a:rPr lang="en-US" dirty="0"/>
              <a:t> </a:t>
            </a:r>
            <a:r>
              <a:rPr lang="en-US" dirty="0" err="1"/>
              <a:t>phiếu</a:t>
            </a:r>
            <a:r>
              <a:rPr lang="en-US" dirty="0"/>
              <a:t>, </a:t>
            </a:r>
            <a:r>
              <a:rPr lang="en-US" dirty="0" err="1"/>
              <a:t>nếu</a:t>
            </a:r>
            <a:r>
              <a:rPr lang="en-US" dirty="0"/>
              <a:t> </a:t>
            </a:r>
            <a:r>
              <a:rPr lang="en-US" dirty="0" err="1"/>
              <a:t>có</a:t>
            </a:r>
            <a:r>
              <a:rPr lang="en-US" dirty="0"/>
              <a:t> </a:t>
            </a:r>
            <a:r>
              <a:rPr lang="en-US" dirty="0" err="1"/>
              <a:t>từ</a:t>
            </a:r>
            <a:r>
              <a:rPr lang="en-US" dirty="0"/>
              <a:t> 2 (</a:t>
            </a:r>
            <a:r>
              <a:rPr lang="en-US" dirty="0" err="1"/>
              <a:t>hai</a:t>
            </a:r>
            <a:r>
              <a:rPr lang="en-US" dirty="0"/>
              <a:t>) SGK </a:t>
            </a:r>
            <a:r>
              <a:rPr lang="en-US" dirty="0" err="1"/>
              <a:t>có</a:t>
            </a:r>
            <a:r>
              <a:rPr lang="en-US" dirty="0"/>
              <a:t> </a:t>
            </a:r>
            <a:r>
              <a:rPr lang="en-US" dirty="0" err="1"/>
              <a:t>số</a:t>
            </a:r>
            <a:r>
              <a:rPr lang="en-US" dirty="0"/>
              <a:t> </a:t>
            </a:r>
            <a:r>
              <a:rPr lang="en-US" dirty="0" err="1"/>
              <a:t>giáo</a:t>
            </a:r>
            <a:r>
              <a:rPr lang="en-US" dirty="0"/>
              <a:t> </a:t>
            </a:r>
            <a:r>
              <a:rPr lang="en-US" dirty="0" err="1"/>
              <a:t>viên</a:t>
            </a:r>
            <a:r>
              <a:rPr lang="en-US" dirty="0"/>
              <a:t> </a:t>
            </a:r>
            <a:r>
              <a:rPr lang="en-US" dirty="0" err="1"/>
              <a:t>môn</a:t>
            </a:r>
            <a:r>
              <a:rPr lang="en-US" dirty="0"/>
              <a:t> </a:t>
            </a:r>
            <a:r>
              <a:rPr lang="en-US" dirty="0" err="1"/>
              <a:t>học</a:t>
            </a:r>
            <a:r>
              <a:rPr lang="en-US" dirty="0"/>
              <a:t> </a:t>
            </a:r>
            <a:r>
              <a:rPr lang="en-US" dirty="0" err="1"/>
              <a:t>bỏ</a:t>
            </a:r>
            <a:r>
              <a:rPr lang="en-US" dirty="0"/>
              <a:t> </a:t>
            </a:r>
            <a:r>
              <a:rPr lang="en-US" dirty="0" err="1"/>
              <a:t>phiếu</a:t>
            </a:r>
            <a:r>
              <a:rPr lang="en-US" dirty="0"/>
              <a:t> </a:t>
            </a:r>
            <a:r>
              <a:rPr lang="en-US" dirty="0" err="1"/>
              <a:t>lựa</a:t>
            </a:r>
            <a:r>
              <a:rPr lang="en-US" dirty="0"/>
              <a:t> </a:t>
            </a:r>
            <a:r>
              <a:rPr lang="en-US" dirty="0" err="1"/>
              <a:t>chọn</a:t>
            </a:r>
            <a:r>
              <a:rPr lang="en-US" dirty="0"/>
              <a:t> </a:t>
            </a:r>
            <a:r>
              <a:rPr lang="en-US" dirty="0" err="1"/>
              <a:t>cao</a:t>
            </a:r>
            <a:r>
              <a:rPr lang="en-US" dirty="0"/>
              <a:t> </a:t>
            </a:r>
            <a:r>
              <a:rPr lang="en-US" dirty="0" err="1"/>
              <a:t>nhất</a:t>
            </a:r>
            <a:r>
              <a:rPr lang="en-US" dirty="0"/>
              <a:t> </a:t>
            </a:r>
            <a:r>
              <a:rPr lang="en-US" dirty="0" err="1"/>
              <a:t>bằng</a:t>
            </a:r>
            <a:r>
              <a:rPr lang="en-US" dirty="0"/>
              <a:t> </a:t>
            </a:r>
            <a:r>
              <a:rPr lang="en-US" dirty="0" err="1"/>
              <a:t>nhau</a:t>
            </a:r>
            <a:r>
              <a:rPr lang="en-US" dirty="0"/>
              <a:t> </a:t>
            </a:r>
            <a:r>
              <a:rPr lang="vi-VN" dirty="0"/>
              <a:t>thì t</a:t>
            </a:r>
            <a:r>
              <a:rPr lang="en-US" dirty="0"/>
              <a:t>ổ </a:t>
            </a:r>
            <a:r>
              <a:rPr lang="en-US" dirty="0" err="1"/>
              <a:t>trưởng</a:t>
            </a:r>
            <a:r>
              <a:rPr lang="en-US" dirty="0"/>
              <a:t> </a:t>
            </a:r>
            <a:r>
              <a:rPr lang="en-US" dirty="0" err="1"/>
              <a:t>tổ</a:t>
            </a:r>
            <a:r>
              <a:rPr lang="vi-VN" dirty="0"/>
              <a:t> chuyên môn quyết định lựa chọn </a:t>
            </a:r>
            <a:r>
              <a:rPr lang="en-US" dirty="0" err="1"/>
              <a:t>một</a:t>
            </a:r>
            <a:r>
              <a:rPr lang="en-US" dirty="0"/>
              <a:t> </a:t>
            </a:r>
            <a:r>
              <a:rPr lang="en-US" dirty="0" err="1"/>
              <a:t>trong</a:t>
            </a:r>
            <a:r>
              <a:rPr lang="en-US" dirty="0"/>
              <a:t> </a:t>
            </a:r>
            <a:r>
              <a:rPr lang="en-US" dirty="0" err="1"/>
              <a:t>số</a:t>
            </a:r>
            <a:r>
              <a:rPr lang="en-US" dirty="0"/>
              <a:t> SGK </a:t>
            </a:r>
            <a:r>
              <a:rPr lang="en-US" dirty="0" err="1"/>
              <a:t>có</a:t>
            </a:r>
            <a:r>
              <a:rPr lang="en-US" dirty="0"/>
              <a:t> </a:t>
            </a:r>
            <a:r>
              <a:rPr lang="en-US" dirty="0" err="1"/>
              <a:t>số</a:t>
            </a:r>
            <a:r>
              <a:rPr lang="en-US" dirty="0"/>
              <a:t> </a:t>
            </a:r>
            <a:r>
              <a:rPr lang="en-US" dirty="0" err="1"/>
              <a:t>giáo</a:t>
            </a:r>
            <a:r>
              <a:rPr lang="en-US" dirty="0"/>
              <a:t> </a:t>
            </a:r>
            <a:r>
              <a:rPr lang="en-US" dirty="0" err="1"/>
              <a:t>viên</a:t>
            </a:r>
            <a:r>
              <a:rPr lang="en-US" dirty="0"/>
              <a:t> </a:t>
            </a:r>
            <a:r>
              <a:rPr lang="en-US" dirty="0" err="1"/>
              <a:t>môn</a:t>
            </a:r>
            <a:r>
              <a:rPr lang="en-US" dirty="0"/>
              <a:t> </a:t>
            </a:r>
            <a:r>
              <a:rPr lang="en-US" dirty="0" err="1"/>
              <a:t>học</a:t>
            </a:r>
            <a:r>
              <a:rPr lang="en-US" dirty="0"/>
              <a:t> </a:t>
            </a:r>
            <a:r>
              <a:rPr lang="en-US" dirty="0" err="1"/>
              <a:t>bỏ</a:t>
            </a:r>
            <a:r>
              <a:rPr lang="en-US" dirty="0"/>
              <a:t> </a:t>
            </a:r>
            <a:r>
              <a:rPr lang="en-US" dirty="0" err="1"/>
              <a:t>phiếu</a:t>
            </a:r>
            <a:r>
              <a:rPr lang="en-US" dirty="0"/>
              <a:t> </a:t>
            </a:r>
            <a:r>
              <a:rPr lang="en-US" dirty="0" err="1"/>
              <a:t>lựa</a:t>
            </a:r>
            <a:r>
              <a:rPr lang="en-US" dirty="0"/>
              <a:t> </a:t>
            </a:r>
            <a:r>
              <a:rPr lang="en-US" dirty="0" err="1"/>
              <a:t>chọn</a:t>
            </a:r>
            <a:r>
              <a:rPr lang="en-US" dirty="0"/>
              <a:t> </a:t>
            </a:r>
            <a:r>
              <a:rPr lang="en-US" dirty="0" err="1"/>
              <a:t>cao</a:t>
            </a:r>
            <a:r>
              <a:rPr lang="en-US" dirty="0"/>
              <a:t> </a:t>
            </a:r>
            <a:r>
              <a:rPr lang="en-US" dirty="0" err="1"/>
              <a:t>nhất</a:t>
            </a:r>
            <a:r>
              <a:rPr lang="en-US" dirty="0"/>
              <a:t>.</a:t>
            </a:r>
          </a:p>
          <a:p>
            <a:pPr algn="just"/>
            <a:endParaRPr lang="en-US" dirty="0">
              <a:solidFill>
                <a:srgbClr val="310EE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7752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31">
          <a:extLst>
            <a:ext uri="{FF2B5EF4-FFF2-40B4-BE49-F238E27FC236}">
              <a16:creationId xmlns:a16="http://schemas.microsoft.com/office/drawing/2014/main" xmlns="" id="{F140CDF8-6801-9C47-5795-D40024E02AB1}"/>
            </a:ext>
          </a:extLst>
        </p:cNvPr>
        <p:cNvGrpSpPr/>
        <p:nvPr/>
      </p:nvGrpSpPr>
      <p:grpSpPr>
        <a:xfrm>
          <a:off x="0" y="0"/>
          <a:ext cx="0" cy="0"/>
          <a:chOff x="0" y="0"/>
          <a:chExt cx="0" cy="0"/>
        </a:xfrm>
      </p:grpSpPr>
      <p:sp>
        <p:nvSpPr>
          <p:cNvPr id="2" name="Google Shape;1335;p56">
            <a:hlinkClick r:id="" action="ppaction://noaction"/>
            <a:extLst>
              <a:ext uri="{FF2B5EF4-FFF2-40B4-BE49-F238E27FC236}">
                <a16:creationId xmlns:a16="http://schemas.microsoft.com/office/drawing/2014/main" xmlns="" id="{40486FE9-8085-4BA0-DAD9-346F5FC1B667}"/>
              </a:ext>
            </a:extLst>
          </p:cNvPr>
          <p:cNvSpPr txBox="1">
            <a:spLocks/>
          </p:cNvSpPr>
          <p:nvPr/>
        </p:nvSpPr>
        <p:spPr>
          <a:xfrm>
            <a:off x="529002" y="1438549"/>
            <a:ext cx="7490684"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en-US" dirty="0"/>
              <a:t>C</a:t>
            </a:r>
            <a:r>
              <a:rPr lang="vi-VN" dirty="0"/>
              <a:t>ác cuộc họp Tổ chuyên môn </a:t>
            </a:r>
            <a:r>
              <a:rPr lang="en-US" dirty="0" err="1"/>
              <a:t>được</a:t>
            </a:r>
            <a:r>
              <a:rPr lang="en-US" dirty="0"/>
              <a:t> </a:t>
            </a:r>
            <a:r>
              <a:rPr lang="vi-VN" dirty="0"/>
              <a:t>lập </a:t>
            </a:r>
            <a:r>
              <a:rPr lang="en-US" dirty="0" err="1"/>
              <a:t>thành</a:t>
            </a:r>
            <a:r>
              <a:rPr lang="en-US" dirty="0"/>
              <a:t> </a:t>
            </a:r>
            <a:r>
              <a:rPr lang="vi-VN" dirty="0"/>
              <a:t>biên bản</a:t>
            </a:r>
            <a:r>
              <a:rPr lang="en-US" dirty="0"/>
              <a:t>, </a:t>
            </a:r>
            <a:r>
              <a:rPr lang="en-US" dirty="0" err="1"/>
              <a:t>ghi</a:t>
            </a:r>
            <a:r>
              <a:rPr lang="en-US" dirty="0"/>
              <a:t> </a:t>
            </a:r>
            <a:r>
              <a:rPr lang="en-US" dirty="0" err="1"/>
              <a:t>đầy</a:t>
            </a:r>
            <a:r>
              <a:rPr lang="en-US" dirty="0"/>
              <a:t> </a:t>
            </a:r>
            <a:r>
              <a:rPr lang="en-US" dirty="0" err="1"/>
              <a:t>đủ</a:t>
            </a:r>
            <a:r>
              <a:rPr lang="en-US" dirty="0"/>
              <a:t> ý </a:t>
            </a:r>
            <a:r>
              <a:rPr lang="en-US" dirty="0" err="1"/>
              <a:t>kiến</a:t>
            </a:r>
            <a:r>
              <a:rPr lang="en-US" dirty="0"/>
              <a:t> </a:t>
            </a:r>
            <a:r>
              <a:rPr lang="en-US" dirty="0" err="1"/>
              <a:t>nhận</a:t>
            </a:r>
            <a:r>
              <a:rPr lang="en-US" dirty="0"/>
              <a:t> </a:t>
            </a:r>
            <a:r>
              <a:rPr lang="en-US" dirty="0" err="1"/>
              <a:t>xét</a:t>
            </a:r>
            <a:r>
              <a:rPr lang="en-US" dirty="0"/>
              <a:t>, </a:t>
            </a:r>
            <a:r>
              <a:rPr lang="en-US" dirty="0" err="1"/>
              <a:t>đánh</a:t>
            </a:r>
            <a:r>
              <a:rPr lang="en-US" dirty="0"/>
              <a:t> </a:t>
            </a:r>
            <a:r>
              <a:rPr lang="en-US" dirty="0" err="1"/>
              <a:t>giá</a:t>
            </a:r>
            <a:r>
              <a:rPr lang="en-US" dirty="0"/>
              <a:t> </a:t>
            </a:r>
            <a:r>
              <a:rPr lang="en-US" dirty="0" err="1"/>
              <a:t>của</a:t>
            </a:r>
            <a:r>
              <a:rPr lang="en-US" dirty="0"/>
              <a:t> </a:t>
            </a:r>
            <a:r>
              <a:rPr lang="en-US" dirty="0" err="1"/>
              <a:t>tất</a:t>
            </a:r>
            <a:r>
              <a:rPr lang="en-US" dirty="0"/>
              <a:t> </a:t>
            </a:r>
            <a:r>
              <a:rPr lang="en-US" dirty="0" err="1"/>
              <a:t>cả</a:t>
            </a:r>
            <a:r>
              <a:rPr lang="en-US" dirty="0"/>
              <a:t> </a:t>
            </a:r>
            <a:r>
              <a:rPr lang="en-US" dirty="0" err="1"/>
              <a:t>giáo</a:t>
            </a:r>
            <a:r>
              <a:rPr lang="en-US" dirty="0"/>
              <a:t> </a:t>
            </a:r>
            <a:r>
              <a:rPr lang="en-US" dirty="0" err="1"/>
              <a:t>viên</a:t>
            </a:r>
            <a:r>
              <a:rPr lang="en-US" dirty="0"/>
              <a:t> </a:t>
            </a:r>
            <a:r>
              <a:rPr lang="en-US" dirty="0" err="1"/>
              <a:t>môn</a:t>
            </a:r>
            <a:r>
              <a:rPr lang="en-US" dirty="0"/>
              <a:t> </a:t>
            </a:r>
            <a:r>
              <a:rPr lang="en-US" dirty="0" err="1"/>
              <a:t>học</a:t>
            </a:r>
            <a:r>
              <a:rPr lang="en-US" dirty="0"/>
              <a:t> </a:t>
            </a:r>
            <a:r>
              <a:rPr lang="en-US" dirty="0" err="1"/>
              <a:t>tham</a:t>
            </a:r>
            <a:r>
              <a:rPr lang="en-US" dirty="0"/>
              <a:t> </a:t>
            </a:r>
            <a:r>
              <a:rPr lang="en-US" dirty="0" err="1"/>
              <a:t>gia</a:t>
            </a:r>
            <a:r>
              <a:rPr lang="en-US" dirty="0"/>
              <a:t> </a:t>
            </a:r>
            <a:r>
              <a:rPr lang="en-US" dirty="0" err="1"/>
              <a:t>lựa</a:t>
            </a:r>
            <a:r>
              <a:rPr lang="en-US" dirty="0"/>
              <a:t> </a:t>
            </a:r>
            <a:r>
              <a:rPr lang="en-US" dirty="0" err="1"/>
              <a:t>chọn</a:t>
            </a:r>
            <a:r>
              <a:rPr lang="en-US" dirty="0"/>
              <a:t>; </a:t>
            </a:r>
            <a:r>
              <a:rPr lang="en-US" dirty="0" err="1"/>
              <a:t>biên</a:t>
            </a:r>
            <a:r>
              <a:rPr lang="en-US" dirty="0"/>
              <a:t> </a:t>
            </a:r>
            <a:r>
              <a:rPr lang="en-US" dirty="0" err="1"/>
              <a:t>bản</a:t>
            </a:r>
            <a:r>
              <a:rPr lang="vi-VN" dirty="0"/>
              <a:t> có chữ kí của tổ trưởng tổ chuyên môn và người được phân công lập biên bản.</a:t>
            </a:r>
            <a:endParaRPr lang="en-US" dirty="0"/>
          </a:p>
          <a:p>
            <a:pPr algn="just"/>
            <a:endParaRPr lang="en-US" dirty="0">
              <a:solidFill>
                <a:srgbClr val="310EE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073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31">
          <a:extLst>
            <a:ext uri="{FF2B5EF4-FFF2-40B4-BE49-F238E27FC236}">
              <a16:creationId xmlns:a16="http://schemas.microsoft.com/office/drawing/2014/main" xmlns="" id="{39979981-8FE7-34C7-D2E6-F3819A498C4E}"/>
            </a:ext>
          </a:extLst>
        </p:cNvPr>
        <p:cNvGrpSpPr/>
        <p:nvPr/>
      </p:nvGrpSpPr>
      <p:grpSpPr>
        <a:xfrm>
          <a:off x="0" y="0"/>
          <a:ext cx="0" cy="0"/>
          <a:chOff x="0" y="0"/>
          <a:chExt cx="0" cy="0"/>
        </a:xfrm>
      </p:grpSpPr>
      <p:sp>
        <p:nvSpPr>
          <p:cNvPr id="2" name="Google Shape;1335;p56">
            <a:hlinkClick r:id="" action="ppaction://noaction"/>
            <a:extLst>
              <a:ext uri="{FF2B5EF4-FFF2-40B4-BE49-F238E27FC236}">
                <a16:creationId xmlns:a16="http://schemas.microsoft.com/office/drawing/2014/main" xmlns="" id="{E4B73F00-96A1-5447-5790-8EA97271A8A2}"/>
              </a:ext>
            </a:extLst>
          </p:cNvPr>
          <p:cNvSpPr txBox="1">
            <a:spLocks/>
          </p:cNvSpPr>
          <p:nvPr/>
        </p:nvSpPr>
        <p:spPr>
          <a:xfrm>
            <a:off x="314689" y="1495699"/>
            <a:ext cx="7490684"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pPr algn="just"/>
            <a:r>
              <a:rPr lang="vi-VN" dirty="0">
                <a:latin typeface="Times New Roman" panose="02020603050405020304" pitchFamily="18" charset="0"/>
                <a:cs typeface="Times New Roman" panose="02020603050405020304" pitchFamily="18" charset="0"/>
              </a:rPr>
              <a:t>-  </a:t>
            </a:r>
            <a:r>
              <a:rPr lang="vi-VN" dirty="0"/>
              <a:t>Tổ trưởng tổ chuyên môn tổng hợp kết quả, lập danh mục </a:t>
            </a:r>
            <a:r>
              <a:rPr lang="en-US" dirty="0"/>
              <a:t>SGK</a:t>
            </a:r>
            <a:r>
              <a:rPr lang="vi-VN" dirty="0"/>
              <a:t> do t</a:t>
            </a:r>
            <a:r>
              <a:rPr lang="en-US" dirty="0"/>
              <a:t>ổ </a:t>
            </a:r>
            <a:r>
              <a:rPr lang="vi-VN" dirty="0"/>
              <a:t>chuyên môn lựa chọn có chữ ký của t</a:t>
            </a:r>
            <a:r>
              <a:rPr lang="en-US" dirty="0"/>
              <a:t>ổ</a:t>
            </a:r>
            <a:r>
              <a:rPr lang="vi-VN" dirty="0"/>
              <a:t> trưởng t</a:t>
            </a:r>
            <a:r>
              <a:rPr lang="en-US" dirty="0"/>
              <a:t>ổ</a:t>
            </a:r>
            <a:r>
              <a:rPr lang="vi-VN" dirty="0"/>
              <a:t> chuyên môn và người được phân công lập danh mục lựa chọn </a:t>
            </a:r>
            <a:r>
              <a:rPr lang="en-US" dirty="0"/>
              <a:t>SGK</a:t>
            </a:r>
            <a:r>
              <a:rPr lang="vi-VN" dirty="0"/>
              <a:t>.</a:t>
            </a:r>
            <a:endParaRPr lang="en-US" dirty="0"/>
          </a:p>
          <a:p>
            <a:pPr algn="just"/>
            <a:endParaRPr lang="en-US" dirty="0"/>
          </a:p>
          <a:p>
            <a:pPr algn="just"/>
            <a:endParaRPr lang="en-US" dirty="0">
              <a:solidFill>
                <a:srgbClr val="310EE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5235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31">
          <a:extLst>
            <a:ext uri="{FF2B5EF4-FFF2-40B4-BE49-F238E27FC236}">
              <a16:creationId xmlns:a16="http://schemas.microsoft.com/office/drawing/2014/main" xmlns="" id="{36048E9C-670C-490F-997A-D8A0BAE105D1}"/>
            </a:ext>
          </a:extLst>
        </p:cNvPr>
        <p:cNvGrpSpPr/>
        <p:nvPr/>
      </p:nvGrpSpPr>
      <p:grpSpPr>
        <a:xfrm>
          <a:off x="0" y="0"/>
          <a:ext cx="0" cy="0"/>
          <a:chOff x="0" y="0"/>
          <a:chExt cx="0" cy="0"/>
        </a:xfrm>
      </p:grpSpPr>
      <p:sp>
        <p:nvSpPr>
          <p:cNvPr id="1335" name="Google Shape;1335;p56">
            <a:hlinkClick r:id="" action="ppaction://noaction"/>
            <a:extLst>
              <a:ext uri="{FF2B5EF4-FFF2-40B4-BE49-F238E27FC236}">
                <a16:creationId xmlns:a16="http://schemas.microsoft.com/office/drawing/2014/main" xmlns="" id="{D1565179-63AB-A2D3-AE98-D0A5288C15B6}"/>
              </a:ext>
            </a:extLst>
          </p:cNvPr>
          <p:cNvSpPr txBox="1">
            <a:spLocks noGrp="1"/>
          </p:cNvSpPr>
          <p:nvPr>
            <p:ph type="subTitle" idx="3"/>
          </p:nvPr>
        </p:nvSpPr>
        <p:spPr>
          <a:xfrm>
            <a:off x="826658" y="1514760"/>
            <a:ext cx="7490684" cy="591590"/>
          </a:xfrm>
          <a:prstGeom prst="rect">
            <a:avLst/>
          </a:prstGeom>
        </p:spPr>
        <p:txBody>
          <a:bodyPr spcFirstLastPara="1" wrap="square" lIns="91425" tIns="91425" rIns="91425" bIns="91425" anchor="t" anchorCtr="0">
            <a:noAutofit/>
          </a:bodyPr>
          <a:lstStyle/>
          <a:p>
            <a:pPr algn="just"/>
            <a:r>
              <a:rPr lang="en-US" dirty="0">
                <a:latin typeface="Times New Roman" panose="02020603050405020304" pitchFamily="18" charset="0"/>
                <a:cs typeface="Times New Roman" panose="02020603050405020304" pitchFamily="18" charset="0"/>
              </a:rPr>
              <a:t>     </a:t>
            </a:r>
            <a:r>
              <a:rPr lang="vi-VN" dirty="0"/>
              <a:t>Hội đồng </a:t>
            </a:r>
            <a:r>
              <a:rPr lang="vi-VN" i="1" dirty="0"/>
              <a:t>họp, thảo luận, đánh giá</a:t>
            </a:r>
            <a:r>
              <a:rPr lang="vi-VN" dirty="0"/>
              <a:t> việc t</a:t>
            </a:r>
            <a:r>
              <a:rPr lang="en-US" dirty="0"/>
              <a:t>ổ</a:t>
            </a:r>
            <a:r>
              <a:rPr lang="vi-VN" dirty="0"/>
              <a:t> chức lựa chọn </a:t>
            </a:r>
            <a:r>
              <a:rPr lang="en-US" dirty="0"/>
              <a:t>SGK</a:t>
            </a:r>
            <a:r>
              <a:rPr lang="vi-VN" dirty="0"/>
              <a:t> của các t</a:t>
            </a:r>
            <a:r>
              <a:rPr lang="en-US" dirty="0"/>
              <a:t>ổ</a:t>
            </a:r>
            <a:r>
              <a:rPr lang="vi-VN" dirty="0"/>
              <a:t> chuyên môn; </a:t>
            </a:r>
            <a:r>
              <a:rPr lang="vi-VN" i="1" dirty="0"/>
              <a:t>th</a:t>
            </a:r>
            <a:r>
              <a:rPr lang="en-US" i="1" dirty="0"/>
              <a:t>ẩ</a:t>
            </a:r>
            <a:r>
              <a:rPr lang="vi-VN" i="1" dirty="0"/>
              <a:t>m định biên bản họp của tổ chuyên môn</a:t>
            </a:r>
            <a:r>
              <a:rPr lang="en-US" i="1" dirty="0"/>
              <a:t>;</a:t>
            </a:r>
            <a:r>
              <a:rPr lang="vi-VN" i="1" dirty="0"/>
              <a:t> các phiếu nhận xét, đánh giá </a:t>
            </a:r>
            <a:r>
              <a:rPr lang="en-US" i="1" dirty="0"/>
              <a:t>SGK</a:t>
            </a:r>
            <a:r>
              <a:rPr lang="vi-VN" i="1" dirty="0"/>
              <a:t> của giáo viên theo quy định tại khoản 2 Điều 7 </a:t>
            </a:r>
            <a:r>
              <a:rPr lang="en-US" i="1" dirty="0"/>
              <a:t>Thông </a:t>
            </a:r>
            <a:r>
              <a:rPr lang="en-US" i="1" dirty="0" err="1"/>
              <a:t>tư</a:t>
            </a:r>
            <a:r>
              <a:rPr lang="en-US" i="1" dirty="0"/>
              <a:t> 27</a:t>
            </a:r>
            <a:r>
              <a:rPr lang="vi-VN" dirty="0"/>
              <a:t>; </a:t>
            </a:r>
            <a:r>
              <a:rPr lang="vi-VN" i="1" dirty="0"/>
              <a:t>t</a:t>
            </a:r>
            <a:r>
              <a:rPr lang="en-US" i="1" dirty="0"/>
              <a:t>ổ</a:t>
            </a:r>
            <a:r>
              <a:rPr lang="vi-VN" i="1" dirty="0"/>
              <a:t>ng hợp kết quả lựa chọn </a:t>
            </a:r>
            <a:r>
              <a:rPr lang="en-US" i="1" dirty="0"/>
              <a:t>SGK </a:t>
            </a:r>
            <a:r>
              <a:rPr lang="vi-VN" i="1" dirty="0"/>
              <a:t>của các t</a:t>
            </a:r>
            <a:r>
              <a:rPr lang="en-US" i="1" dirty="0"/>
              <a:t>ổ</a:t>
            </a:r>
            <a:r>
              <a:rPr lang="vi-VN" i="1" dirty="0"/>
              <a:t> chuyên môn thành biên bản</a:t>
            </a:r>
            <a:r>
              <a:rPr lang="vi-VN" dirty="0"/>
              <a:t> (gồm các nội dung nhận xét, đánh giá về việc t</a:t>
            </a:r>
            <a:r>
              <a:rPr lang="en-US" dirty="0"/>
              <a:t>ổ</a:t>
            </a:r>
            <a:r>
              <a:rPr lang="vi-VN" dirty="0"/>
              <a:t> chức lựa chọn </a:t>
            </a:r>
            <a:r>
              <a:rPr lang="en-US" dirty="0"/>
              <a:t>SGK</a:t>
            </a:r>
            <a:r>
              <a:rPr lang="vi-VN" dirty="0"/>
              <a:t> của các t</a:t>
            </a:r>
            <a:r>
              <a:rPr lang="en-US" dirty="0"/>
              <a:t>ổ</a:t>
            </a:r>
            <a:r>
              <a:rPr lang="vi-VN" dirty="0"/>
              <a:t> chuyên môn; danh mục lựa chọn </a:t>
            </a:r>
            <a:r>
              <a:rPr lang="en-US" dirty="0"/>
              <a:t>SGK</a:t>
            </a:r>
            <a:r>
              <a:rPr lang="vi-VN" dirty="0"/>
              <a:t> của các t</a:t>
            </a:r>
            <a:r>
              <a:rPr lang="en-US" dirty="0"/>
              <a:t>ổ</a:t>
            </a:r>
            <a:r>
              <a:rPr lang="vi-VN" dirty="0"/>
              <a:t> chuyên môn), biên bản có chữ ký của Chủ tịch và Thư kí Hội đồng.</a:t>
            </a:r>
            <a:endParaRPr lang="en-US" dirty="0"/>
          </a:p>
          <a:p>
            <a:pPr algn="just"/>
            <a:endParaRPr lang="en-US" dirty="0">
              <a:solidFill>
                <a:srgbClr val="310EE2"/>
              </a:solidFill>
              <a:latin typeface="Times New Roman" panose="02020603050405020304" pitchFamily="18" charset="0"/>
              <a:cs typeface="Times New Roman" panose="02020603050405020304" pitchFamily="18" charset="0"/>
            </a:endParaRPr>
          </a:p>
        </p:txBody>
      </p:sp>
      <p:sp>
        <p:nvSpPr>
          <p:cNvPr id="1341" name="Google Shape;1341;p56">
            <a:hlinkClick r:id="" action="ppaction://noaction"/>
            <a:extLst>
              <a:ext uri="{FF2B5EF4-FFF2-40B4-BE49-F238E27FC236}">
                <a16:creationId xmlns:a16="http://schemas.microsoft.com/office/drawing/2014/main" xmlns="" id="{A6075CDD-F20D-520B-E3EF-BC0A8D43C96E}"/>
              </a:ext>
            </a:extLst>
          </p:cNvPr>
          <p:cNvSpPr txBox="1">
            <a:spLocks noGrp="1"/>
          </p:cNvSpPr>
          <p:nvPr>
            <p:ph type="title" idx="9"/>
          </p:nvPr>
        </p:nvSpPr>
        <p:spPr>
          <a:xfrm>
            <a:off x="-1" y="1514760"/>
            <a:ext cx="1324182" cy="411300"/>
          </a:xfrm>
          <a:prstGeom prst="rect">
            <a:avLst/>
          </a:prstGeom>
        </p:spPr>
        <p:txBody>
          <a:bodyPr spcFirstLastPara="1" wrap="square" lIns="91425" tIns="118850" rIns="91425" bIns="91425" anchor="ctr" anchorCtr="0">
            <a:noAutofit/>
          </a:bodyPr>
          <a:lstStyle/>
          <a:p>
            <a:pPr marL="0" lvl="0" indent="0" algn="ctr" rtl="0">
              <a:spcBef>
                <a:spcPts val="0"/>
              </a:spcBef>
              <a:spcAft>
                <a:spcPts val="0"/>
              </a:spcAft>
              <a:buNone/>
            </a:pPr>
            <a:r>
              <a:rPr lang="vi-VN" dirty="0">
                <a:solidFill>
                  <a:schemeClr val="accent2"/>
                </a:solidFill>
              </a:rPr>
              <a:t>Bước 3</a:t>
            </a:r>
            <a:endParaRPr dirty="0">
              <a:solidFill>
                <a:schemeClr val="accent2"/>
              </a:solidFill>
            </a:endParaRPr>
          </a:p>
        </p:txBody>
      </p:sp>
      <p:sp>
        <p:nvSpPr>
          <p:cNvPr id="7" name="Google Shape;1334;p56">
            <a:extLst>
              <a:ext uri="{FF2B5EF4-FFF2-40B4-BE49-F238E27FC236}">
                <a16:creationId xmlns:a16="http://schemas.microsoft.com/office/drawing/2014/main" xmlns="" id="{DB97DA89-D46E-0356-B23E-7ACBD3092E71}"/>
              </a:ext>
            </a:extLst>
          </p:cNvPr>
          <p:cNvSpPr txBox="1">
            <a:spLocks/>
          </p:cNvSpPr>
          <p:nvPr/>
        </p:nvSpPr>
        <p:spPr>
          <a:xfrm>
            <a:off x="1324181" y="-60804"/>
            <a:ext cx="5999676" cy="1353401"/>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2"/>
              </a:buClr>
              <a:buSzPts val="2400"/>
              <a:buFont typeface="Hammersmith One"/>
              <a:buNone/>
              <a:defRPr sz="3000" b="1" i="0" u="none" strike="noStrike" cap="none">
                <a:solidFill>
                  <a:schemeClr val="accent2"/>
                </a:solidFill>
                <a:latin typeface="Hammersmith One"/>
                <a:ea typeface="Hammersmith One"/>
                <a:cs typeface="Hammersmith One"/>
                <a:sym typeface="Hammersmith One"/>
              </a:defRPr>
            </a:lvl1pPr>
            <a:lvl2pPr marR="0" lvl="1"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2pPr>
            <a:lvl3pPr marR="0" lvl="2"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3pPr>
            <a:lvl4pPr marR="0" lvl="3"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4pPr>
            <a:lvl5pPr marR="0" lvl="4"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5pPr>
            <a:lvl6pPr marR="0" lvl="5"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6pPr>
            <a:lvl7pPr marR="0" lvl="6"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7pPr>
            <a:lvl8pPr marR="0" lvl="7"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8pPr>
            <a:lvl9pPr marR="0" lvl="8"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9pPr>
          </a:lstStyle>
          <a:p>
            <a:r>
              <a:rPr lang="vi-VN" dirty="0"/>
              <a:t>Các bước tổ chức lựa chọn SGK</a:t>
            </a:r>
          </a:p>
        </p:txBody>
      </p:sp>
    </p:spTree>
    <p:extLst>
      <p:ext uri="{BB962C8B-B14F-4D97-AF65-F5344CB8AC3E}">
        <p14:creationId xmlns:p14="http://schemas.microsoft.com/office/powerpoint/2010/main" val="3695270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341"/>
                                        </p:tgtEl>
                                        <p:attrNameLst>
                                          <p:attrName>style.visibility</p:attrName>
                                        </p:attrNameLst>
                                      </p:cBhvr>
                                      <p:to>
                                        <p:strVal val="visible"/>
                                      </p:to>
                                    </p:set>
                                    <p:anim calcmode="lin" valueType="num">
                                      <p:cBhvr>
                                        <p:cTn id="14" dur="500" fill="hold"/>
                                        <p:tgtEl>
                                          <p:spTgt spid="1341"/>
                                        </p:tgtEl>
                                        <p:attrNameLst>
                                          <p:attrName>ppt_w</p:attrName>
                                        </p:attrNameLst>
                                      </p:cBhvr>
                                      <p:tavLst>
                                        <p:tav tm="0">
                                          <p:val>
                                            <p:fltVal val="0"/>
                                          </p:val>
                                        </p:tav>
                                        <p:tav tm="100000">
                                          <p:val>
                                            <p:strVal val="#ppt_w"/>
                                          </p:val>
                                        </p:tav>
                                      </p:tavLst>
                                    </p:anim>
                                    <p:anim calcmode="lin" valueType="num">
                                      <p:cBhvr>
                                        <p:cTn id="15" dur="500" fill="hold"/>
                                        <p:tgtEl>
                                          <p:spTgt spid="1341"/>
                                        </p:tgtEl>
                                        <p:attrNameLst>
                                          <p:attrName>ppt_h</p:attrName>
                                        </p:attrNameLst>
                                      </p:cBhvr>
                                      <p:tavLst>
                                        <p:tav tm="0">
                                          <p:val>
                                            <p:fltVal val="0"/>
                                          </p:val>
                                        </p:tav>
                                        <p:tav tm="100000">
                                          <p:val>
                                            <p:strVal val="#ppt_h"/>
                                          </p:val>
                                        </p:tav>
                                      </p:tavLst>
                                    </p:anim>
                                    <p:animEffect transition="in" filter="fade">
                                      <p:cBhvr>
                                        <p:cTn id="16" dur="500"/>
                                        <p:tgtEl>
                                          <p:spTgt spid="134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335">
                                            <p:txEl>
                                              <p:pRg st="0" end="0"/>
                                            </p:txEl>
                                          </p:spTgt>
                                        </p:tgtEl>
                                        <p:attrNameLst>
                                          <p:attrName>style.visibility</p:attrName>
                                        </p:attrNameLst>
                                      </p:cBhvr>
                                      <p:to>
                                        <p:strVal val="visible"/>
                                      </p:to>
                                    </p:set>
                                    <p:anim calcmode="lin" valueType="num">
                                      <p:cBhvr>
                                        <p:cTn id="21" dur="500" fill="hold"/>
                                        <p:tgtEl>
                                          <p:spTgt spid="1335">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1335">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13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5" grpId="0" build="p"/>
      <p:bldP spid="1341"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31">
          <a:extLst>
            <a:ext uri="{FF2B5EF4-FFF2-40B4-BE49-F238E27FC236}">
              <a16:creationId xmlns:a16="http://schemas.microsoft.com/office/drawing/2014/main" xmlns="" id="{1F2B5DA0-CFC7-E943-7A1E-B163B7348B14}"/>
            </a:ext>
          </a:extLst>
        </p:cNvPr>
        <p:cNvGrpSpPr/>
        <p:nvPr/>
      </p:nvGrpSpPr>
      <p:grpSpPr>
        <a:xfrm>
          <a:off x="0" y="0"/>
          <a:ext cx="0" cy="0"/>
          <a:chOff x="0" y="0"/>
          <a:chExt cx="0" cy="0"/>
        </a:xfrm>
      </p:grpSpPr>
      <p:sp>
        <p:nvSpPr>
          <p:cNvPr id="1335" name="Google Shape;1335;p56">
            <a:hlinkClick r:id="" action="ppaction://noaction"/>
            <a:extLst>
              <a:ext uri="{FF2B5EF4-FFF2-40B4-BE49-F238E27FC236}">
                <a16:creationId xmlns:a16="http://schemas.microsoft.com/office/drawing/2014/main" xmlns="" id="{6A607A15-3FF1-074F-C818-107415EED1F3}"/>
              </a:ext>
            </a:extLst>
          </p:cNvPr>
          <p:cNvSpPr txBox="1">
            <a:spLocks noGrp="1"/>
          </p:cNvSpPr>
          <p:nvPr>
            <p:ph type="subTitle" idx="3"/>
          </p:nvPr>
        </p:nvSpPr>
        <p:spPr>
          <a:xfrm>
            <a:off x="826658" y="1514760"/>
            <a:ext cx="7490684" cy="591590"/>
          </a:xfrm>
          <a:prstGeom prst="rect">
            <a:avLst/>
          </a:prstGeom>
        </p:spPr>
        <p:txBody>
          <a:bodyPr spcFirstLastPara="1" wrap="square" lIns="91425" tIns="91425" rIns="91425" bIns="91425" anchor="t" anchorCtr="0">
            <a:noAutofit/>
          </a:bodyPr>
          <a:lstStyle/>
          <a:p>
            <a:pPr algn="just"/>
            <a:r>
              <a:rPr lang="en-US" dirty="0">
                <a:latin typeface="Times New Roman" panose="02020603050405020304" pitchFamily="18" charset="0"/>
                <a:cs typeface="Times New Roman" panose="02020603050405020304" pitchFamily="18" charset="0"/>
              </a:rPr>
              <a:t>     </a:t>
            </a:r>
            <a:r>
              <a:rPr lang="vi-VN" dirty="0"/>
              <a:t>Hội đồng đề xuất với người đứng đầu cơ sở giáo dục danh mục </a:t>
            </a:r>
            <a:r>
              <a:rPr lang="en-US" dirty="0"/>
              <a:t>SGK</a:t>
            </a:r>
            <a:r>
              <a:rPr lang="vi-VN" dirty="0"/>
              <a:t> đã được các t</a:t>
            </a:r>
            <a:r>
              <a:rPr lang="en-US" dirty="0"/>
              <a:t>ổ</a:t>
            </a:r>
            <a:r>
              <a:rPr lang="vi-VN" dirty="0"/>
              <a:t> chuyên môn lựa chọn đúng theo quy định tại Thông tư 27.</a:t>
            </a:r>
            <a:endParaRPr lang="en-US" dirty="0">
              <a:solidFill>
                <a:srgbClr val="310EE2"/>
              </a:solidFill>
              <a:latin typeface="Times New Roman" panose="02020603050405020304" pitchFamily="18" charset="0"/>
              <a:cs typeface="Times New Roman" panose="02020603050405020304" pitchFamily="18" charset="0"/>
            </a:endParaRPr>
          </a:p>
        </p:txBody>
      </p:sp>
      <p:sp>
        <p:nvSpPr>
          <p:cNvPr id="1341" name="Google Shape;1341;p56">
            <a:hlinkClick r:id="" action="ppaction://noaction"/>
            <a:extLst>
              <a:ext uri="{FF2B5EF4-FFF2-40B4-BE49-F238E27FC236}">
                <a16:creationId xmlns:a16="http://schemas.microsoft.com/office/drawing/2014/main" xmlns="" id="{EFE10CDD-F3B6-6A05-F2A3-66D4B12AED95}"/>
              </a:ext>
            </a:extLst>
          </p:cNvPr>
          <p:cNvSpPr txBox="1">
            <a:spLocks noGrp="1"/>
          </p:cNvSpPr>
          <p:nvPr>
            <p:ph type="title" idx="9"/>
          </p:nvPr>
        </p:nvSpPr>
        <p:spPr>
          <a:xfrm>
            <a:off x="-1" y="1514760"/>
            <a:ext cx="1264445" cy="411300"/>
          </a:xfrm>
          <a:prstGeom prst="rect">
            <a:avLst/>
          </a:prstGeom>
        </p:spPr>
        <p:txBody>
          <a:bodyPr spcFirstLastPara="1" wrap="square" lIns="91425" tIns="118850" rIns="91425" bIns="91425" anchor="ctr" anchorCtr="0">
            <a:noAutofit/>
          </a:bodyPr>
          <a:lstStyle/>
          <a:p>
            <a:pPr marL="0" lvl="0" indent="0" algn="ctr" rtl="0">
              <a:spcBef>
                <a:spcPts val="0"/>
              </a:spcBef>
              <a:spcAft>
                <a:spcPts val="0"/>
              </a:spcAft>
              <a:buNone/>
            </a:pPr>
            <a:r>
              <a:rPr lang="vi-VN" dirty="0">
                <a:solidFill>
                  <a:schemeClr val="accent2"/>
                </a:solidFill>
              </a:rPr>
              <a:t>Bước 4</a:t>
            </a:r>
            <a:endParaRPr dirty="0">
              <a:solidFill>
                <a:schemeClr val="accent2"/>
              </a:solidFill>
            </a:endParaRPr>
          </a:p>
        </p:txBody>
      </p:sp>
      <p:sp>
        <p:nvSpPr>
          <p:cNvPr id="7" name="Google Shape;1334;p56">
            <a:extLst>
              <a:ext uri="{FF2B5EF4-FFF2-40B4-BE49-F238E27FC236}">
                <a16:creationId xmlns:a16="http://schemas.microsoft.com/office/drawing/2014/main" xmlns="" id="{83D7067D-0758-7927-DC32-F1E073C6B947}"/>
              </a:ext>
            </a:extLst>
          </p:cNvPr>
          <p:cNvSpPr txBox="1">
            <a:spLocks/>
          </p:cNvSpPr>
          <p:nvPr/>
        </p:nvSpPr>
        <p:spPr>
          <a:xfrm>
            <a:off x="1324181" y="-60804"/>
            <a:ext cx="5999676" cy="1353401"/>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2"/>
              </a:buClr>
              <a:buSzPts val="2400"/>
              <a:buFont typeface="Hammersmith One"/>
              <a:buNone/>
              <a:defRPr sz="3000" b="1" i="0" u="none" strike="noStrike" cap="none">
                <a:solidFill>
                  <a:schemeClr val="accent2"/>
                </a:solidFill>
                <a:latin typeface="Hammersmith One"/>
                <a:ea typeface="Hammersmith One"/>
                <a:cs typeface="Hammersmith One"/>
                <a:sym typeface="Hammersmith One"/>
              </a:defRPr>
            </a:lvl1pPr>
            <a:lvl2pPr marR="0" lvl="1"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2pPr>
            <a:lvl3pPr marR="0" lvl="2"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3pPr>
            <a:lvl4pPr marR="0" lvl="3"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4pPr>
            <a:lvl5pPr marR="0" lvl="4"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5pPr>
            <a:lvl6pPr marR="0" lvl="5"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6pPr>
            <a:lvl7pPr marR="0" lvl="6"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7pPr>
            <a:lvl8pPr marR="0" lvl="7"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8pPr>
            <a:lvl9pPr marR="0" lvl="8"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9pPr>
          </a:lstStyle>
          <a:p>
            <a:r>
              <a:rPr lang="vi-VN" dirty="0"/>
              <a:t>Các bước tổ chức lựa chọn SGK</a:t>
            </a:r>
          </a:p>
        </p:txBody>
      </p:sp>
    </p:spTree>
    <p:extLst>
      <p:ext uri="{BB962C8B-B14F-4D97-AF65-F5344CB8AC3E}">
        <p14:creationId xmlns:p14="http://schemas.microsoft.com/office/powerpoint/2010/main" val="1820864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341"/>
                                        </p:tgtEl>
                                        <p:attrNameLst>
                                          <p:attrName>style.visibility</p:attrName>
                                        </p:attrNameLst>
                                      </p:cBhvr>
                                      <p:to>
                                        <p:strVal val="visible"/>
                                      </p:to>
                                    </p:set>
                                    <p:anim calcmode="lin" valueType="num">
                                      <p:cBhvr>
                                        <p:cTn id="14" dur="500" fill="hold"/>
                                        <p:tgtEl>
                                          <p:spTgt spid="1341"/>
                                        </p:tgtEl>
                                        <p:attrNameLst>
                                          <p:attrName>ppt_w</p:attrName>
                                        </p:attrNameLst>
                                      </p:cBhvr>
                                      <p:tavLst>
                                        <p:tav tm="0">
                                          <p:val>
                                            <p:fltVal val="0"/>
                                          </p:val>
                                        </p:tav>
                                        <p:tav tm="100000">
                                          <p:val>
                                            <p:strVal val="#ppt_w"/>
                                          </p:val>
                                        </p:tav>
                                      </p:tavLst>
                                    </p:anim>
                                    <p:anim calcmode="lin" valueType="num">
                                      <p:cBhvr>
                                        <p:cTn id="15" dur="500" fill="hold"/>
                                        <p:tgtEl>
                                          <p:spTgt spid="1341"/>
                                        </p:tgtEl>
                                        <p:attrNameLst>
                                          <p:attrName>ppt_h</p:attrName>
                                        </p:attrNameLst>
                                      </p:cBhvr>
                                      <p:tavLst>
                                        <p:tav tm="0">
                                          <p:val>
                                            <p:fltVal val="0"/>
                                          </p:val>
                                        </p:tav>
                                        <p:tav tm="100000">
                                          <p:val>
                                            <p:strVal val="#ppt_h"/>
                                          </p:val>
                                        </p:tav>
                                      </p:tavLst>
                                    </p:anim>
                                    <p:animEffect transition="in" filter="fade">
                                      <p:cBhvr>
                                        <p:cTn id="16" dur="500"/>
                                        <p:tgtEl>
                                          <p:spTgt spid="134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335">
                                            <p:txEl>
                                              <p:pRg st="0" end="0"/>
                                            </p:txEl>
                                          </p:spTgt>
                                        </p:tgtEl>
                                        <p:attrNameLst>
                                          <p:attrName>style.visibility</p:attrName>
                                        </p:attrNameLst>
                                      </p:cBhvr>
                                      <p:to>
                                        <p:strVal val="visible"/>
                                      </p:to>
                                    </p:set>
                                    <p:anim calcmode="lin" valueType="num">
                                      <p:cBhvr>
                                        <p:cTn id="21" dur="500" fill="hold"/>
                                        <p:tgtEl>
                                          <p:spTgt spid="1335">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1335">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13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5" grpId="0" build="p"/>
      <p:bldP spid="1341"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16"/>
        <p:cNvGrpSpPr/>
        <p:nvPr/>
      </p:nvGrpSpPr>
      <p:grpSpPr>
        <a:xfrm>
          <a:off x="0" y="0"/>
          <a:ext cx="0" cy="0"/>
          <a:chOff x="0" y="0"/>
          <a:chExt cx="0" cy="0"/>
        </a:xfrm>
      </p:grpSpPr>
      <p:sp>
        <p:nvSpPr>
          <p:cNvPr id="2019" name="Google Shape;2019;p85"/>
          <p:cNvSpPr txBox="1">
            <a:spLocks noGrp="1"/>
          </p:cNvSpPr>
          <p:nvPr>
            <p:ph type="title"/>
          </p:nvPr>
        </p:nvSpPr>
        <p:spPr>
          <a:xfrm>
            <a:off x="584663" y="108688"/>
            <a:ext cx="7717500" cy="541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vi-VN" dirty="0"/>
              <a:t>Nội dung</a:t>
            </a:r>
            <a:endParaRPr dirty="0"/>
          </a:p>
        </p:txBody>
      </p:sp>
      <p:sp>
        <p:nvSpPr>
          <p:cNvPr id="2020" name="Google Shape;2020;p85">
            <a:hlinkClick r:id="rId3" action="ppaction://hlinksldjump"/>
          </p:cNvPr>
          <p:cNvSpPr txBox="1">
            <a:spLocks noGrp="1"/>
          </p:cNvSpPr>
          <p:nvPr>
            <p:ph type="subTitle" idx="3"/>
          </p:nvPr>
        </p:nvSpPr>
        <p:spPr>
          <a:xfrm>
            <a:off x="626712" y="827253"/>
            <a:ext cx="1923600" cy="4545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vi-VN" dirty="0">
                <a:solidFill>
                  <a:schemeClr val="hlink"/>
                </a:solidFill>
                <a:uFill>
                  <a:noFill/>
                </a:uFill>
              </a:rPr>
              <a:t>Nguyên tắc lựa chọn</a:t>
            </a:r>
            <a:endParaRPr dirty="0"/>
          </a:p>
        </p:txBody>
      </p:sp>
      <p:sp>
        <p:nvSpPr>
          <p:cNvPr id="2021" name="Google Shape;2021;p85">
            <a:hlinkClick r:id="rId4" action="ppaction://hlinksldjump"/>
          </p:cNvPr>
          <p:cNvSpPr txBox="1">
            <a:spLocks noGrp="1"/>
          </p:cNvSpPr>
          <p:nvPr>
            <p:ph type="subTitle" idx="4"/>
          </p:nvPr>
        </p:nvSpPr>
        <p:spPr>
          <a:xfrm>
            <a:off x="2948429" y="827253"/>
            <a:ext cx="1923600" cy="4545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vi-VN" dirty="0">
                <a:uFill>
                  <a:noFill/>
                </a:uFill>
              </a:rPr>
              <a:t>Tiêu chí lựa chọn</a:t>
            </a:r>
            <a:endParaRPr dirty="0"/>
          </a:p>
        </p:txBody>
      </p:sp>
      <p:sp>
        <p:nvSpPr>
          <p:cNvPr id="2022" name="Google Shape;2022;p85">
            <a:hlinkClick r:id="rId5" action="ppaction://hlinksldjump"/>
          </p:cNvPr>
          <p:cNvSpPr txBox="1">
            <a:spLocks noGrp="1"/>
          </p:cNvSpPr>
          <p:nvPr>
            <p:ph type="subTitle" idx="5"/>
          </p:nvPr>
        </p:nvSpPr>
        <p:spPr>
          <a:xfrm>
            <a:off x="555275" y="2177890"/>
            <a:ext cx="1923600" cy="454500"/>
          </a:xfrm>
          <a:prstGeom prst="rect">
            <a:avLst/>
          </a:prstGeom>
        </p:spPr>
        <p:txBody>
          <a:bodyPr spcFirstLastPara="1" wrap="square" lIns="91425" tIns="91425" rIns="91425" bIns="91425" anchor="t" anchorCtr="0">
            <a:noAutofit/>
          </a:bodyPr>
          <a:lstStyle/>
          <a:p>
            <a:pPr marL="0" lvl="0" indent="0">
              <a:spcAft>
                <a:spcPts val="1200"/>
              </a:spcAft>
            </a:pPr>
            <a:r>
              <a:rPr lang="vi-VN" dirty="0">
                <a:uFill>
                  <a:noFill/>
                </a:uFill>
              </a:rPr>
              <a:t>Tổ chức lựa chọn SGk</a:t>
            </a:r>
            <a:endParaRPr lang="vi-VN" dirty="0"/>
          </a:p>
        </p:txBody>
      </p:sp>
      <p:sp>
        <p:nvSpPr>
          <p:cNvPr id="2023" name="Google Shape;2023;p85">
            <a:hlinkClick r:id="rId6" action="ppaction://hlinksldjump"/>
          </p:cNvPr>
          <p:cNvSpPr txBox="1">
            <a:spLocks noGrp="1"/>
          </p:cNvSpPr>
          <p:nvPr>
            <p:ph type="subTitle" idx="6"/>
          </p:nvPr>
        </p:nvSpPr>
        <p:spPr>
          <a:xfrm>
            <a:off x="2705541" y="2177890"/>
            <a:ext cx="1923600" cy="4545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vi-VN" dirty="0">
                <a:solidFill>
                  <a:schemeClr val="hlink"/>
                </a:solidFill>
                <a:uFill>
                  <a:noFill/>
                </a:uFill>
              </a:rPr>
              <a:t>Thẩm định hồ sơ, phê duyệt kết quả lựa chọn SGK</a:t>
            </a:r>
            <a:endParaRPr dirty="0"/>
          </a:p>
        </p:txBody>
      </p:sp>
      <p:sp>
        <p:nvSpPr>
          <p:cNvPr id="2026" name="Google Shape;2026;p85">
            <a:hlinkClick r:id="rId3" action="ppaction://hlinksldjump"/>
          </p:cNvPr>
          <p:cNvSpPr txBox="1">
            <a:spLocks noGrp="1"/>
          </p:cNvSpPr>
          <p:nvPr>
            <p:ph type="title" idx="9"/>
          </p:nvPr>
        </p:nvSpPr>
        <p:spPr>
          <a:xfrm>
            <a:off x="27787" y="827253"/>
            <a:ext cx="596400" cy="411300"/>
          </a:xfrm>
          <a:prstGeom prst="rect">
            <a:avLst/>
          </a:prstGeom>
        </p:spPr>
        <p:txBody>
          <a:bodyPr spcFirstLastPara="1" wrap="square" lIns="91425" tIns="118850" rIns="91425" bIns="91425" anchor="ctr" anchorCtr="0">
            <a:noAutofit/>
          </a:bodyPr>
          <a:lstStyle/>
          <a:p>
            <a:pPr marL="0" lvl="0" indent="0" algn="ctr" rtl="0">
              <a:spcBef>
                <a:spcPts val="0"/>
              </a:spcBef>
              <a:spcAft>
                <a:spcPts val="0"/>
              </a:spcAft>
              <a:buNone/>
            </a:pPr>
            <a:r>
              <a:rPr lang="en" dirty="0">
                <a:uFill>
                  <a:noFill/>
                </a:uFill>
                <a:hlinkClick r:id="rId3" action="ppaction://hlinksldjump"/>
              </a:rPr>
              <a:t>01</a:t>
            </a:r>
            <a:endParaRPr dirty="0"/>
          </a:p>
        </p:txBody>
      </p:sp>
      <p:sp>
        <p:nvSpPr>
          <p:cNvPr id="2027" name="Google Shape;2027;p85">
            <a:hlinkClick r:id="rId4" action="ppaction://hlinksldjump"/>
          </p:cNvPr>
          <p:cNvSpPr txBox="1">
            <a:spLocks noGrp="1"/>
          </p:cNvSpPr>
          <p:nvPr>
            <p:ph type="title" idx="13"/>
          </p:nvPr>
        </p:nvSpPr>
        <p:spPr>
          <a:xfrm>
            <a:off x="2357429" y="827253"/>
            <a:ext cx="596400" cy="411300"/>
          </a:xfrm>
          <a:prstGeom prst="rect">
            <a:avLst/>
          </a:prstGeom>
        </p:spPr>
        <p:txBody>
          <a:bodyPr spcFirstLastPara="1" wrap="square" lIns="91425" tIns="118850" rIns="91425" bIns="91425" anchor="ctr" anchorCtr="0">
            <a:noAutofit/>
          </a:bodyPr>
          <a:lstStyle/>
          <a:p>
            <a:pPr marL="0" lvl="0" indent="0" algn="ctr" rtl="0">
              <a:spcBef>
                <a:spcPts val="0"/>
              </a:spcBef>
              <a:spcAft>
                <a:spcPts val="0"/>
              </a:spcAft>
              <a:buNone/>
            </a:pPr>
            <a:r>
              <a:rPr lang="en" dirty="0">
                <a:solidFill>
                  <a:schemeClr val="accent2"/>
                </a:solidFill>
                <a:uFill>
                  <a:noFill/>
                </a:uFill>
                <a:hlinkClick r:id="rId4" action="ppaction://hlinksldjump">
                  <a:extLst>
                    <a:ext uri="{A12FA001-AC4F-418D-AE19-62706E023703}">
                      <ahyp:hlinkClr xmlns:ahyp="http://schemas.microsoft.com/office/drawing/2018/hyperlinkcolor" xmlns="" val="tx"/>
                    </a:ext>
                  </a:extLst>
                </a:hlinkClick>
              </a:rPr>
              <a:t>0</a:t>
            </a:r>
            <a:r>
              <a:rPr lang="vi-VN" dirty="0">
                <a:solidFill>
                  <a:schemeClr val="accent2"/>
                </a:solidFill>
                <a:uFill>
                  <a:noFill/>
                </a:uFill>
              </a:rPr>
              <a:t>2</a:t>
            </a:r>
            <a:endParaRPr dirty="0">
              <a:solidFill>
                <a:schemeClr val="accent2"/>
              </a:solidFill>
            </a:endParaRPr>
          </a:p>
        </p:txBody>
      </p:sp>
      <p:sp>
        <p:nvSpPr>
          <p:cNvPr id="2028" name="Google Shape;2028;p85">
            <a:hlinkClick r:id="rId5" action="ppaction://hlinksldjump"/>
          </p:cNvPr>
          <p:cNvSpPr txBox="1">
            <a:spLocks noGrp="1"/>
          </p:cNvSpPr>
          <p:nvPr>
            <p:ph type="title" idx="14"/>
          </p:nvPr>
        </p:nvSpPr>
        <p:spPr>
          <a:xfrm>
            <a:off x="-43650" y="2177879"/>
            <a:ext cx="596400" cy="411300"/>
          </a:xfrm>
          <a:prstGeom prst="rect">
            <a:avLst/>
          </a:prstGeom>
        </p:spPr>
        <p:txBody>
          <a:bodyPr spcFirstLastPara="1" wrap="square" lIns="91425" tIns="118850" rIns="91425" bIns="91425" anchor="ctr" anchorCtr="0">
            <a:noAutofit/>
          </a:bodyPr>
          <a:lstStyle/>
          <a:p>
            <a:pPr marL="0" lvl="0" indent="0" algn="ctr" rtl="0">
              <a:spcBef>
                <a:spcPts val="0"/>
              </a:spcBef>
              <a:spcAft>
                <a:spcPts val="0"/>
              </a:spcAft>
              <a:buNone/>
            </a:pPr>
            <a:r>
              <a:rPr lang="en" dirty="0">
                <a:solidFill>
                  <a:schemeClr val="accent2"/>
                </a:solidFill>
                <a:uFill>
                  <a:noFill/>
                </a:uFill>
                <a:hlinkClick r:id="rId5" action="ppaction://hlinksldjump">
                  <a:extLst>
                    <a:ext uri="{A12FA001-AC4F-418D-AE19-62706E023703}">
                      <ahyp:hlinkClr xmlns:ahyp="http://schemas.microsoft.com/office/drawing/2018/hyperlinkcolor" xmlns="" val="tx"/>
                    </a:ext>
                  </a:extLst>
                </a:hlinkClick>
              </a:rPr>
              <a:t>0</a:t>
            </a:r>
            <a:r>
              <a:rPr lang="vi-VN" dirty="0">
                <a:solidFill>
                  <a:schemeClr val="accent2"/>
                </a:solidFill>
                <a:uFill>
                  <a:noFill/>
                </a:uFill>
              </a:rPr>
              <a:t>4</a:t>
            </a:r>
            <a:endParaRPr dirty="0">
              <a:solidFill>
                <a:schemeClr val="accent2"/>
              </a:solidFill>
            </a:endParaRPr>
          </a:p>
        </p:txBody>
      </p:sp>
      <p:sp>
        <p:nvSpPr>
          <p:cNvPr id="2029" name="Google Shape;2029;p85">
            <a:hlinkClick r:id="rId6" action="ppaction://hlinksldjump"/>
          </p:cNvPr>
          <p:cNvSpPr txBox="1">
            <a:spLocks noGrp="1"/>
          </p:cNvSpPr>
          <p:nvPr>
            <p:ph type="title" idx="15"/>
          </p:nvPr>
        </p:nvSpPr>
        <p:spPr>
          <a:xfrm>
            <a:off x="2114541" y="2177879"/>
            <a:ext cx="596400" cy="411300"/>
          </a:xfrm>
          <a:prstGeom prst="rect">
            <a:avLst/>
          </a:prstGeom>
        </p:spPr>
        <p:txBody>
          <a:bodyPr spcFirstLastPara="1" wrap="square" lIns="91425" tIns="118850" rIns="91425" bIns="91425" anchor="ctr" anchorCtr="0">
            <a:noAutofit/>
          </a:bodyPr>
          <a:lstStyle/>
          <a:p>
            <a:pPr marL="0" lvl="0" indent="0" algn="ctr" rtl="0">
              <a:spcBef>
                <a:spcPts val="0"/>
              </a:spcBef>
              <a:spcAft>
                <a:spcPts val="0"/>
              </a:spcAft>
              <a:buNone/>
            </a:pPr>
            <a:r>
              <a:rPr lang="en" dirty="0">
                <a:solidFill>
                  <a:schemeClr val="accent2"/>
                </a:solidFill>
                <a:uFill>
                  <a:noFill/>
                </a:uFill>
              </a:rPr>
              <a:t>0</a:t>
            </a:r>
            <a:r>
              <a:rPr lang="vi-VN" dirty="0">
                <a:solidFill>
                  <a:schemeClr val="accent2"/>
                </a:solidFill>
                <a:uFill>
                  <a:noFill/>
                </a:uFill>
              </a:rPr>
              <a:t>5</a:t>
            </a:r>
            <a:endParaRPr dirty="0">
              <a:solidFill>
                <a:schemeClr val="accent2"/>
              </a:solidFill>
            </a:endParaRPr>
          </a:p>
        </p:txBody>
      </p:sp>
      <p:sp>
        <p:nvSpPr>
          <p:cNvPr id="2031" name="Google Shape;2031;p85">
            <a:hlinkClick r:id="rId7" action="ppaction://hlinksldjump"/>
          </p:cNvPr>
          <p:cNvSpPr txBox="1">
            <a:spLocks noGrp="1"/>
          </p:cNvSpPr>
          <p:nvPr>
            <p:ph type="subTitle" idx="17"/>
          </p:nvPr>
        </p:nvSpPr>
        <p:spPr>
          <a:xfrm>
            <a:off x="5285217" y="827253"/>
            <a:ext cx="1923600" cy="4545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vi-VN" dirty="0">
                <a:uFill>
                  <a:noFill/>
                </a:uFill>
              </a:rPr>
              <a:t>Tổ chức và lựa chọn của HĐ lựa chọn SGK</a:t>
            </a:r>
            <a:endParaRPr dirty="0"/>
          </a:p>
        </p:txBody>
      </p:sp>
      <p:sp>
        <p:nvSpPr>
          <p:cNvPr id="2032" name="Google Shape;2032;p85">
            <a:hlinkClick r:id="rId8" action="ppaction://hlinksldjump"/>
          </p:cNvPr>
          <p:cNvSpPr txBox="1">
            <a:spLocks noGrp="1"/>
          </p:cNvSpPr>
          <p:nvPr>
            <p:ph type="subTitle" idx="18"/>
          </p:nvPr>
        </p:nvSpPr>
        <p:spPr>
          <a:xfrm>
            <a:off x="5056616" y="2177890"/>
            <a:ext cx="1923600" cy="4545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vi-VN" dirty="0">
                <a:uFill>
                  <a:noFill/>
                </a:uFill>
              </a:rPr>
              <a:t>Nguồn kinh phí tổ chức lựa chọn SGK</a:t>
            </a:r>
            <a:endParaRPr dirty="0"/>
          </a:p>
        </p:txBody>
      </p:sp>
      <p:sp>
        <p:nvSpPr>
          <p:cNvPr id="2034" name="Google Shape;2034;p85">
            <a:hlinkClick r:id="rId7" action="ppaction://hlinksldjump"/>
          </p:cNvPr>
          <p:cNvSpPr txBox="1">
            <a:spLocks noGrp="1"/>
          </p:cNvSpPr>
          <p:nvPr>
            <p:ph type="title" idx="20"/>
          </p:nvPr>
        </p:nvSpPr>
        <p:spPr>
          <a:xfrm>
            <a:off x="4694217" y="827253"/>
            <a:ext cx="596400" cy="411300"/>
          </a:xfrm>
          <a:prstGeom prst="rect">
            <a:avLst/>
          </a:prstGeom>
        </p:spPr>
        <p:txBody>
          <a:bodyPr spcFirstLastPara="1" wrap="square" lIns="91425" tIns="118850" rIns="91425" bIns="91425" anchor="ctr" anchorCtr="0">
            <a:noAutofit/>
          </a:bodyPr>
          <a:lstStyle/>
          <a:p>
            <a:pPr marL="0" lvl="0" indent="0" algn="ctr" rtl="0">
              <a:spcBef>
                <a:spcPts val="0"/>
              </a:spcBef>
              <a:spcAft>
                <a:spcPts val="0"/>
              </a:spcAft>
              <a:buNone/>
            </a:pPr>
            <a:r>
              <a:rPr lang="en" dirty="0">
                <a:solidFill>
                  <a:schemeClr val="accent2"/>
                </a:solidFill>
                <a:uFill>
                  <a:noFill/>
                </a:uFill>
              </a:rPr>
              <a:t>0</a:t>
            </a:r>
            <a:r>
              <a:rPr lang="vi-VN" dirty="0">
                <a:solidFill>
                  <a:schemeClr val="accent2"/>
                </a:solidFill>
                <a:uFill>
                  <a:noFill/>
                </a:uFill>
              </a:rPr>
              <a:t>3</a:t>
            </a:r>
            <a:endParaRPr dirty="0">
              <a:solidFill>
                <a:schemeClr val="accent2"/>
              </a:solidFill>
            </a:endParaRPr>
          </a:p>
        </p:txBody>
      </p:sp>
      <p:sp>
        <p:nvSpPr>
          <p:cNvPr id="2035" name="Google Shape;2035;p85">
            <a:hlinkClick r:id="rId8" action="ppaction://hlinksldjump"/>
          </p:cNvPr>
          <p:cNvSpPr txBox="1">
            <a:spLocks noGrp="1"/>
          </p:cNvSpPr>
          <p:nvPr>
            <p:ph type="title" idx="21"/>
          </p:nvPr>
        </p:nvSpPr>
        <p:spPr>
          <a:xfrm>
            <a:off x="4465616" y="2177879"/>
            <a:ext cx="596400" cy="411300"/>
          </a:xfrm>
          <a:prstGeom prst="rect">
            <a:avLst/>
          </a:prstGeom>
        </p:spPr>
        <p:txBody>
          <a:bodyPr spcFirstLastPara="1" wrap="square" lIns="91425" tIns="118850" rIns="91425" bIns="91425" anchor="ctr" anchorCtr="0">
            <a:noAutofit/>
          </a:bodyPr>
          <a:lstStyle/>
          <a:p>
            <a:pPr marL="0" lvl="0" indent="0" algn="ctr" rtl="0">
              <a:spcBef>
                <a:spcPts val="0"/>
              </a:spcBef>
              <a:spcAft>
                <a:spcPts val="0"/>
              </a:spcAft>
              <a:buNone/>
            </a:pPr>
            <a:r>
              <a:rPr lang="en" dirty="0">
                <a:uFill>
                  <a:noFill/>
                </a:uFill>
                <a:hlinkClick r:id="rId8" action="ppaction://hlinksldjump"/>
              </a:rPr>
              <a:t>06</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026"/>
                                        </p:tgtEl>
                                        <p:attrNameLst>
                                          <p:attrName>style.visibility</p:attrName>
                                        </p:attrNameLst>
                                      </p:cBhvr>
                                      <p:to>
                                        <p:strVal val="visible"/>
                                      </p:to>
                                    </p:set>
                                    <p:animEffect transition="in" filter="fade">
                                      <p:cBhvr>
                                        <p:cTn id="7" dur="500"/>
                                        <p:tgtEl>
                                          <p:spTgt spid="2026"/>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020">
                                            <p:txEl>
                                              <p:pRg st="0" end="0"/>
                                            </p:txEl>
                                          </p:spTgt>
                                        </p:tgtEl>
                                        <p:attrNameLst>
                                          <p:attrName>style.visibility</p:attrName>
                                        </p:attrNameLst>
                                      </p:cBhvr>
                                      <p:to>
                                        <p:strVal val="visible"/>
                                      </p:to>
                                    </p:set>
                                    <p:animEffect transition="in" filter="fade">
                                      <p:cBhvr>
                                        <p:cTn id="11" dur="500"/>
                                        <p:tgtEl>
                                          <p:spTgt spid="2020">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027"/>
                                        </p:tgtEl>
                                        <p:attrNameLst>
                                          <p:attrName>style.visibility</p:attrName>
                                        </p:attrNameLst>
                                      </p:cBhvr>
                                      <p:to>
                                        <p:strVal val="visible"/>
                                      </p:to>
                                    </p:set>
                                    <p:animEffect transition="in" filter="fade">
                                      <p:cBhvr>
                                        <p:cTn id="15" dur="500"/>
                                        <p:tgtEl>
                                          <p:spTgt spid="2027"/>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2021">
                                            <p:txEl>
                                              <p:pRg st="0" end="0"/>
                                            </p:txEl>
                                          </p:spTgt>
                                        </p:tgtEl>
                                        <p:attrNameLst>
                                          <p:attrName>style.visibility</p:attrName>
                                        </p:attrNameLst>
                                      </p:cBhvr>
                                      <p:to>
                                        <p:strVal val="visible"/>
                                      </p:to>
                                    </p:set>
                                    <p:animEffect transition="in" filter="fade">
                                      <p:cBhvr>
                                        <p:cTn id="19" dur="500"/>
                                        <p:tgtEl>
                                          <p:spTgt spid="2021">
                                            <p:txEl>
                                              <p:pRg st="0" end="0"/>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2034"/>
                                        </p:tgtEl>
                                        <p:attrNameLst>
                                          <p:attrName>style.visibility</p:attrName>
                                        </p:attrNameLst>
                                      </p:cBhvr>
                                      <p:to>
                                        <p:strVal val="visible"/>
                                      </p:to>
                                    </p:set>
                                    <p:animEffect transition="in" filter="fade">
                                      <p:cBhvr>
                                        <p:cTn id="23" dur="500"/>
                                        <p:tgtEl>
                                          <p:spTgt spid="2034"/>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2031">
                                            <p:txEl>
                                              <p:pRg st="0" end="0"/>
                                            </p:txEl>
                                          </p:spTgt>
                                        </p:tgtEl>
                                        <p:attrNameLst>
                                          <p:attrName>style.visibility</p:attrName>
                                        </p:attrNameLst>
                                      </p:cBhvr>
                                      <p:to>
                                        <p:strVal val="visible"/>
                                      </p:to>
                                    </p:set>
                                    <p:animEffect transition="in" filter="fade">
                                      <p:cBhvr>
                                        <p:cTn id="27" dur="500"/>
                                        <p:tgtEl>
                                          <p:spTgt spid="2031">
                                            <p:txEl>
                                              <p:pRg st="0" end="0"/>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2028"/>
                                        </p:tgtEl>
                                        <p:attrNameLst>
                                          <p:attrName>style.visibility</p:attrName>
                                        </p:attrNameLst>
                                      </p:cBhvr>
                                      <p:to>
                                        <p:strVal val="visible"/>
                                      </p:to>
                                    </p:set>
                                    <p:animEffect transition="in" filter="fade">
                                      <p:cBhvr>
                                        <p:cTn id="31" dur="500"/>
                                        <p:tgtEl>
                                          <p:spTgt spid="2028"/>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2022">
                                            <p:txEl>
                                              <p:pRg st="0" end="0"/>
                                            </p:txEl>
                                          </p:spTgt>
                                        </p:tgtEl>
                                        <p:attrNameLst>
                                          <p:attrName>style.visibility</p:attrName>
                                        </p:attrNameLst>
                                      </p:cBhvr>
                                      <p:to>
                                        <p:strVal val="visible"/>
                                      </p:to>
                                    </p:set>
                                    <p:animEffect transition="in" filter="fade">
                                      <p:cBhvr>
                                        <p:cTn id="35" dur="500"/>
                                        <p:tgtEl>
                                          <p:spTgt spid="2022">
                                            <p:txEl>
                                              <p:pRg st="0" end="0"/>
                                            </p:txEl>
                                          </p:spTgt>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2029"/>
                                        </p:tgtEl>
                                        <p:attrNameLst>
                                          <p:attrName>style.visibility</p:attrName>
                                        </p:attrNameLst>
                                      </p:cBhvr>
                                      <p:to>
                                        <p:strVal val="visible"/>
                                      </p:to>
                                    </p:set>
                                    <p:animEffect transition="in" filter="fade">
                                      <p:cBhvr>
                                        <p:cTn id="39" dur="500"/>
                                        <p:tgtEl>
                                          <p:spTgt spid="2029"/>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2023">
                                            <p:txEl>
                                              <p:pRg st="0" end="0"/>
                                            </p:txEl>
                                          </p:spTgt>
                                        </p:tgtEl>
                                        <p:attrNameLst>
                                          <p:attrName>style.visibility</p:attrName>
                                        </p:attrNameLst>
                                      </p:cBhvr>
                                      <p:to>
                                        <p:strVal val="visible"/>
                                      </p:to>
                                    </p:set>
                                    <p:animEffect transition="in" filter="fade">
                                      <p:cBhvr>
                                        <p:cTn id="43" dur="500"/>
                                        <p:tgtEl>
                                          <p:spTgt spid="2023">
                                            <p:txEl>
                                              <p:pRg st="0" end="0"/>
                                            </p:txEl>
                                          </p:spTgt>
                                        </p:tgtEl>
                                      </p:cBhvr>
                                    </p:animEffect>
                                  </p:childTnLst>
                                </p:cTn>
                              </p:par>
                            </p:childTnLst>
                          </p:cTn>
                        </p:par>
                        <p:par>
                          <p:cTn id="44" fill="hold">
                            <p:stCondLst>
                              <p:cond delay="5000"/>
                            </p:stCondLst>
                            <p:childTnLst>
                              <p:par>
                                <p:cTn id="45" presetID="10" presetClass="entr" presetSubtype="0" fill="hold" grpId="0" nodeType="afterEffect">
                                  <p:stCondLst>
                                    <p:cond delay="0"/>
                                  </p:stCondLst>
                                  <p:childTnLst>
                                    <p:set>
                                      <p:cBhvr>
                                        <p:cTn id="46" dur="1" fill="hold">
                                          <p:stCondLst>
                                            <p:cond delay="0"/>
                                          </p:stCondLst>
                                        </p:cTn>
                                        <p:tgtEl>
                                          <p:spTgt spid="2035"/>
                                        </p:tgtEl>
                                        <p:attrNameLst>
                                          <p:attrName>style.visibility</p:attrName>
                                        </p:attrNameLst>
                                      </p:cBhvr>
                                      <p:to>
                                        <p:strVal val="visible"/>
                                      </p:to>
                                    </p:set>
                                    <p:animEffect transition="in" filter="fade">
                                      <p:cBhvr>
                                        <p:cTn id="47" dur="500"/>
                                        <p:tgtEl>
                                          <p:spTgt spid="2035"/>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2032">
                                            <p:txEl>
                                              <p:pRg st="0" end="0"/>
                                            </p:txEl>
                                          </p:spTgt>
                                        </p:tgtEl>
                                        <p:attrNameLst>
                                          <p:attrName>style.visibility</p:attrName>
                                        </p:attrNameLst>
                                      </p:cBhvr>
                                      <p:to>
                                        <p:strVal val="visible"/>
                                      </p:to>
                                    </p:set>
                                    <p:animEffect transition="in" filter="fade">
                                      <p:cBhvr>
                                        <p:cTn id="51" dur="500"/>
                                        <p:tgtEl>
                                          <p:spTgt spid="203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6" grpId="0"/>
      <p:bldP spid="2027" grpId="0"/>
      <p:bldP spid="2028" grpId="0"/>
      <p:bldP spid="2029" grpId="0"/>
      <p:bldP spid="2031" grpId="0" build="p"/>
      <p:bldP spid="2034" grpId="0"/>
      <p:bldP spid="203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331">
          <a:extLst>
            <a:ext uri="{FF2B5EF4-FFF2-40B4-BE49-F238E27FC236}">
              <a16:creationId xmlns:a16="http://schemas.microsoft.com/office/drawing/2014/main" xmlns="" id="{14759674-D9EB-68F2-8E62-75BFC51C1016}"/>
            </a:ext>
          </a:extLst>
        </p:cNvPr>
        <p:cNvGrpSpPr/>
        <p:nvPr/>
      </p:nvGrpSpPr>
      <p:grpSpPr>
        <a:xfrm>
          <a:off x="0" y="0"/>
          <a:ext cx="0" cy="0"/>
          <a:chOff x="0" y="0"/>
          <a:chExt cx="0" cy="0"/>
        </a:xfrm>
      </p:grpSpPr>
      <p:sp>
        <p:nvSpPr>
          <p:cNvPr id="1335" name="Google Shape;1335;p56">
            <a:hlinkClick r:id="" action="ppaction://noaction"/>
            <a:extLst>
              <a:ext uri="{FF2B5EF4-FFF2-40B4-BE49-F238E27FC236}">
                <a16:creationId xmlns:a16="http://schemas.microsoft.com/office/drawing/2014/main" xmlns="" id="{24B88F64-8C20-9C93-BA83-BC3D26055E42}"/>
              </a:ext>
            </a:extLst>
          </p:cNvPr>
          <p:cNvSpPr txBox="1">
            <a:spLocks noGrp="1"/>
          </p:cNvSpPr>
          <p:nvPr>
            <p:ph type="subTitle" idx="3"/>
          </p:nvPr>
        </p:nvSpPr>
        <p:spPr>
          <a:xfrm>
            <a:off x="826658" y="771802"/>
            <a:ext cx="7490684" cy="591590"/>
          </a:xfrm>
          <a:prstGeom prst="rect">
            <a:avLst/>
          </a:prstGeom>
        </p:spPr>
        <p:txBody>
          <a:bodyPr spcFirstLastPara="1" wrap="square" lIns="91425" tIns="91425" rIns="91425" bIns="91425" anchor="t" anchorCtr="0">
            <a:noAutofit/>
          </a:bodyPr>
          <a:lstStyle/>
          <a:p>
            <a:pPr algn="just"/>
            <a:r>
              <a:rPr lang="en-US" dirty="0">
                <a:latin typeface="Times New Roman" panose="02020603050405020304" pitchFamily="18" charset="0"/>
                <a:cs typeface="Times New Roman" panose="02020603050405020304" pitchFamily="18" charset="0"/>
              </a:rPr>
              <a:t>     </a:t>
            </a:r>
            <a:r>
              <a:rPr lang="en-US" dirty="0" err="1"/>
              <a:t>Thủ</a:t>
            </a:r>
            <a:r>
              <a:rPr lang="en-US" dirty="0"/>
              <a:t> </a:t>
            </a:r>
            <a:r>
              <a:rPr lang="en-US" dirty="0" err="1"/>
              <a:t>trưởng</a:t>
            </a:r>
            <a:r>
              <a:rPr lang="en-US" dirty="0"/>
              <a:t> </a:t>
            </a:r>
            <a:r>
              <a:rPr lang="en-US" dirty="0" err="1"/>
              <a:t>các</a:t>
            </a:r>
            <a:r>
              <a:rPr lang="en-US" dirty="0"/>
              <a:t> </a:t>
            </a:r>
            <a:r>
              <a:rPr lang="en-US" dirty="0" err="1"/>
              <a:t>đơn</a:t>
            </a:r>
            <a:r>
              <a:rPr lang="en-US" dirty="0"/>
              <a:t> </a:t>
            </a:r>
            <a:r>
              <a:rPr lang="en-US" dirty="0" err="1"/>
              <a:t>vị</a:t>
            </a:r>
            <a:r>
              <a:rPr lang="vi-VN" dirty="0"/>
              <a:t> lập hồ sơ lựa chọn </a:t>
            </a:r>
            <a:r>
              <a:rPr lang="en-US" dirty="0"/>
              <a:t>SGK</a:t>
            </a:r>
            <a:r>
              <a:rPr lang="vi-VN" dirty="0"/>
              <a:t> gửi về Phòng Giáo dục và Đào tạo (đối với cấp </a:t>
            </a:r>
            <a:r>
              <a:rPr lang="en-US" dirty="0" err="1"/>
              <a:t>tiểu</a:t>
            </a:r>
            <a:r>
              <a:rPr lang="en-US" dirty="0"/>
              <a:t> </a:t>
            </a:r>
            <a:r>
              <a:rPr lang="en-US" dirty="0" err="1"/>
              <a:t>học</a:t>
            </a:r>
            <a:r>
              <a:rPr lang="en-US" dirty="0"/>
              <a:t> </a:t>
            </a:r>
            <a:r>
              <a:rPr lang="en-US" dirty="0" err="1"/>
              <a:t>và</a:t>
            </a:r>
            <a:r>
              <a:rPr lang="en-US" dirty="0"/>
              <a:t> </a:t>
            </a:r>
            <a:r>
              <a:rPr lang="vi-VN" dirty="0"/>
              <a:t>trung học cơ sở), Sở Giáo dục và Đào tạo (đối với cấp trung học phổ thông). </a:t>
            </a:r>
            <a:r>
              <a:rPr lang="vi-VN" i="1" dirty="0"/>
              <a:t>Hồ sơ gồm:</a:t>
            </a:r>
            <a:endParaRPr lang="en-US" dirty="0">
              <a:solidFill>
                <a:srgbClr val="310EE2"/>
              </a:solidFill>
              <a:latin typeface="Times New Roman" panose="02020603050405020304" pitchFamily="18" charset="0"/>
              <a:cs typeface="Times New Roman" panose="02020603050405020304" pitchFamily="18" charset="0"/>
            </a:endParaRPr>
          </a:p>
        </p:txBody>
      </p:sp>
      <p:sp>
        <p:nvSpPr>
          <p:cNvPr id="1341" name="Google Shape;1341;p56">
            <a:hlinkClick r:id="" action="ppaction://noaction"/>
            <a:extLst>
              <a:ext uri="{FF2B5EF4-FFF2-40B4-BE49-F238E27FC236}">
                <a16:creationId xmlns:a16="http://schemas.microsoft.com/office/drawing/2014/main" xmlns="" id="{354CFDA7-BB07-604E-EF73-1FE0AFC6BCA5}"/>
              </a:ext>
            </a:extLst>
          </p:cNvPr>
          <p:cNvSpPr txBox="1">
            <a:spLocks noGrp="1"/>
          </p:cNvSpPr>
          <p:nvPr>
            <p:ph type="title" idx="9"/>
          </p:nvPr>
        </p:nvSpPr>
        <p:spPr>
          <a:xfrm>
            <a:off x="-23449" y="793234"/>
            <a:ext cx="1324182" cy="411300"/>
          </a:xfrm>
          <a:prstGeom prst="rect">
            <a:avLst/>
          </a:prstGeom>
        </p:spPr>
        <p:txBody>
          <a:bodyPr spcFirstLastPara="1" wrap="square" lIns="91425" tIns="118850" rIns="91425" bIns="91425" anchor="ctr" anchorCtr="0">
            <a:noAutofit/>
          </a:bodyPr>
          <a:lstStyle/>
          <a:p>
            <a:pPr marL="0" lvl="0" indent="0" algn="ctr" rtl="0">
              <a:spcBef>
                <a:spcPts val="0"/>
              </a:spcBef>
              <a:spcAft>
                <a:spcPts val="0"/>
              </a:spcAft>
              <a:buNone/>
            </a:pPr>
            <a:r>
              <a:rPr lang="vi-VN" dirty="0">
                <a:solidFill>
                  <a:schemeClr val="accent2"/>
                </a:solidFill>
              </a:rPr>
              <a:t>Bước 5</a:t>
            </a:r>
            <a:endParaRPr dirty="0">
              <a:solidFill>
                <a:schemeClr val="accent2"/>
              </a:solidFill>
            </a:endParaRPr>
          </a:p>
        </p:txBody>
      </p:sp>
      <p:sp>
        <p:nvSpPr>
          <p:cNvPr id="7" name="Google Shape;1334;p56">
            <a:extLst>
              <a:ext uri="{FF2B5EF4-FFF2-40B4-BE49-F238E27FC236}">
                <a16:creationId xmlns:a16="http://schemas.microsoft.com/office/drawing/2014/main" xmlns="" id="{07714F9E-8373-D1CD-2A56-52A9E8995A74}"/>
              </a:ext>
            </a:extLst>
          </p:cNvPr>
          <p:cNvSpPr txBox="1">
            <a:spLocks/>
          </p:cNvSpPr>
          <p:nvPr/>
        </p:nvSpPr>
        <p:spPr>
          <a:xfrm>
            <a:off x="1324181" y="-468004"/>
            <a:ext cx="5999676" cy="1353401"/>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2"/>
              </a:buClr>
              <a:buSzPts val="2400"/>
              <a:buFont typeface="Hammersmith One"/>
              <a:buNone/>
              <a:defRPr sz="3000" b="1" i="0" u="none" strike="noStrike" cap="none">
                <a:solidFill>
                  <a:schemeClr val="accent2"/>
                </a:solidFill>
                <a:latin typeface="Hammersmith One"/>
                <a:ea typeface="Hammersmith One"/>
                <a:cs typeface="Hammersmith One"/>
                <a:sym typeface="Hammersmith One"/>
              </a:defRPr>
            </a:lvl1pPr>
            <a:lvl2pPr marR="0" lvl="1"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2pPr>
            <a:lvl3pPr marR="0" lvl="2"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3pPr>
            <a:lvl4pPr marR="0" lvl="3"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4pPr>
            <a:lvl5pPr marR="0" lvl="4"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5pPr>
            <a:lvl6pPr marR="0" lvl="5"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6pPr>
            <a:lvl7pPr marR="0" lvl="6"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7pPr>
            <a:lvl8pPr marR="0" lvl="7"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8pPr>
            <a:lvl9pPr marR="0" lvl="8" algn="l" rtl="0">
              <a:lnSpc>
                <a:spcPct val="100000"/>
              </a:lnSpc>
              <a:spcBef>
                <a:spcPts val="0"/>
              </a:spcBef>
              <a:spcAft>
                <a:spcPts val="0"/>
              </a:spcAft>
              <a:buClr>
                <a:schemeClr val="accent2"/>
              </a:buClr>
              <a:buSzPts val="2400"/>
              <a:buFont typeface="Hammersmith One"/>
              <a:buNone/>
              <a:defRPr sz="2400" b="1" i="0" u="none" strike="noStrike" cap="none">
                <a:solidFill>
                  <a:schemeClr val="accent2"/>
                </a:solidFill>
                <a:latin typeface="Hammersmith One"/>
                <a:ea typeface="Hammersmith One"/>
                <a:cs typeface="Hammersmith One"/>
                <a:sym typeface="Hammersmith One"/>
              </a:defRPr>
            </a:lvl9pPr>
          </a:lstStyle>
          <a:p>
            <a:r>
              <a:rPr lang="vi-VN" dirty="0"/>
              <a:t>Các bước tổ chức lựa chọn SGK</a:t>
            </a:r>
          </a:p>
        </p:txBody>
      </p:sp>
      <p:sp>
        <p:nvSpPr>
          <p:cNvPr id="2" name="Google Shape;1335;p56">
            <a:hlinkClick r:id="" action="ppaction://noaction"/>
            <a:extLst>
              <a:ext uri="{FF2B5EF4-FFF2-40B4-BE49-F238E27FC236}">
                <a16:creationId xmlns:a16="http://schemas.microsoft.com/office/drawing/2014/main" xmlns="" id="{4298293F-4051-0F95-7313-7888BF6B4976}"/>
              </a:ext>
            </a:extLst>
          </p:cNvPr>
          <p:cNvSpPr txBox="1">
            <a:spLocks/>
          </p:cNvSpPr>
          <p:nvPr/>
        </p:nvSpPr>
        <p:spPr>
          <a:xfrm>
            <a:off x="800465" y="2188649"/>
            <a:ext cx="7490684"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vi-VN" i="1" dirty="0"/>
              <a:t>Quyết định thành lập Hội đồng của cơ sở giáo dục;</a:t>
            </a:r>
            <a:endParaRPr lang="en-US" dirty="0"/>
          </a:p>
          <a:p>
            <a:pPr algn="just"/>
            <a:endParaRPr lang="en-US" dirty="0">
              <a:solidFill>
                <a:srgbClr val="310EE2"/>
              </a:solidFill>
              <a:latin typeface="Times New Roman" panose="02020603050405020304" pitchFamily="18" charset="0"/>
              <a:cs typeface="Times New Roman" panose="02020603050405020304" pitchFamily="18" charset="0"/>
            </a:endParaRPr>
          </a:p>
        </p:txBody>
      </p:sp>
      <p:sp>
        <p:nvSpPr>
          <p:cNvPr id="3" name="Google Shape;1335;p56">
            <a:hlinkClick r:id="" action="ppaction://noaction"/>
            <a:extLst>
              <a:ext uri="{FF2B5EF4-FFF2-40B4-BE49-F238E27FC236}">
                <a16:creationId xmlns:a16="http://schemas.microsoft.com/office/drawing/2014/main" xmlns="" id="{8EA473E0-EC28-720A-DA55-FE19719C6102}"/>
              </a:ext>
            </a:extLst>
          </p:cNvPr>
          <p:cNvSpPr txBox="1">
            <a:spLocks/>
          </p:cNvSpPr>
          <p:nvPr/>
        </p:nvSpPr>
        <p:spPr>
          <a:xfrm>
            <a:off x="750459" y="2571750"/>
            <a:ext cx="7490684"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pPr algn="just"/>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vi-VN" i="1" dirty="0"/>
              <a:t>Biên bản họp Hội đồng theo quy định tại khoản 3 Điều </a:t>
            </a:r>
            <a:r>
              <a:rPr lang="en-US" i="1" dirty="0"/>
              <a:t>7 Thông </a:t>
            </a:r>
            <a:r>
              <a:rPr lang="en-US" i="1" dirty="0" err="1"/>
              <a:t>tư</a:t>
            </a:r>
            <a:r>
              <a:rPr lang="en-US" i="1" dirty="0"/>
              <a:t> 27</a:t>
            </a:r>
            <a:r>
              <a:rPr lang="vi-VN" i="1" dirty="0"/>
              <a:t>;</a:t>
            </a:r>
            <a:endParaRPr lang="en-US" dirty="0">
              <a:solidFill>
                <a:srgbClr val="310EE2"/>
              </a:solidFill>
              <a:latin typeface="Times New Roman" panose="02020603050405020304" pitchFamily="18" charset="0"/>
              <a:cs typeface="Times New Roman" panose="02020603050405020304" pitchFamily="18" charset="0"/>
            </a:endParaRPr>
          </a:p>
        </p:txBody>
      </p:sp>
      <p:sp>
        <p:nvSpPr>
          <p:cNvPr id="4" name="Google Shape;1335;p56">
            <a:hlinkClick r:id="" action="ppaction://noaction"/>
            <a:extLst>
              <a:ext uri="{FF2B5EF4-FFF2-40B4-BE49-F238E27FC236}">
                <a16:creationId xmlns:a16="http://schemas.microsoft.com/office/drawing/2014/main" xmlns="" id="{4092BDD2-F57C-9E41-0AB2-A5D0703EECE3}"/>
              </a:ext>
            </a:extLst>
          </p:cNvPr>
          <p:cNvSpPr txBox="1">
            <a:spLocks/>
          </p:cNvSpPr>
          <p:nvPr/>
        </p:nvSpPr>
        <p:spPr>
          <a:xfrm>
            <a:off x="752837" y="3331372"/>
            <a:ext cx="7490684"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pPr algn="just"/>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vi-VN" i="1" dirty="0"/>
              <a:t>Danh mục lựa chọn </a:t>
            </a:r>
            <a:r>
              <a:rPr lang="en-US" i="1" dirty="0"/>
              <a:t>SGK</a:t>
            </a:r>
            <a:r>
              <a:rPr lang="vi-VN" i="1" dirty="0"/>
              <a:t> của cơ sở giáo dục</a:t>
            </a:r>
            <a:r>
              <a:rPr lang="vi-VN" dirty="0"/>
              <a:t>.</a:t>
            </a:r>
            <a:endParaRPr lang="en-US" dirty="0"/>
          </a:p>
          <a:p>
            <a:pPr algn="just"/>
            <a:endParaRPr lang="en-US" dirty="0">
              <a:solidFill>
                <a:srgbClr val="310EE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0885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341"/>
                                        </p:tgtEl>
                                        <p:attrNameLst>
                                          <p:attrName>style.visibility</p:attrName>
                                        </p:attrNameLst>
                                      </p:cBhvr>
                                      <p:to>
                                        <p:strVal val="visible"/>
                                      </p:to>
                                    </p:set>
                                    <p:anim calcmode="lin" valueType="num">
                                      <p:cBhvr>
                                        <p:cTn id="14" dur="500" fill="hold"/>
                                        <p:tgtEl>
                                          <p:spTgt spid="1341"/>
                                        </p:tgtEl>
                                        <p:attrNameLst>
                                          <p:attrName>ppt_w</p:attrName>
                                        </p:attrNameLst>
                                      </p:cBhvr>
                                      <p:tavLst>
                                        <p:tav tm="0">
                                          <p:val>
                                            <p:fltVal val="0"/>
                                          </p:val>
                                        </p:tav>
                                        <p:tav tm="100000">
                                          <p:val>
                                            <p:strVal val="#ppt_w"/>
                                          </p:val>
                                        </p:tav>
                                      </p:tavLst>
                                    </p:anim>
                                    <p:anim calcmode="lin" valueType="num">
                                      <p:cBhvr>
                                        <p:cTn id="15" dur="500" fill="hold"/>
                                        <p:tgtEl>
                                          <p:spTgt spid="1341"/>
                                        </p:tgtEl>
                                        <p:attrNameLst>
                                          <p:attrName>ppt_h</p:attrName>
                                        </p:attrNameLst>
                                      </p:cBhvr>
                                      <p:tavLst>
                                        <p:tav tm="0">
                                          <p:val>
                                            <p:fltVal val="0"/>
                                          </p:val>
                                        </p:tav>
                                        <p:tav tm="100000">
                                          <p:val>
                                            <p:strVal val="#ppt_h"/>
                                          </p:val>
                                        </p:tav>
                                      </p:tavLst>
                                    </p:anim>
                                    <p:animEffect transition="in" filter="fade">
                                      <p:cBhvr>
                                        <p:cTn id="16" dur="500"/>
                                        <p:tgtEl>
                                          <p:spTgt spid="134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335">
                                            <p:txEl>
                                              <p:pRg st="0" end="0"/>
                                            </p:txEl>
                                          </p:spTgt>
                                        </p:tgtEl>
                                        <p:attrNameLst>
                                          <p:attrName>style.visibility</p:attrName>
                                        </p:attrNameLst>
                                      </p:cBhvr>
                                      <p:to>
                                        <p:strVal val="visible"/>
                                      </p:to>
                                    </p:set>
                                    <p:anim calcmode="lin" valueType="num">
                                      <p:cBhvr>
                                        <p:cTn id="21" dur="500" fill="hold"/>
                                        <p:tgtEl>
                                          <p:spTgt spid="1335">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1335">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1335">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xEl>
                                              <p:pRg st="0" end="0"/>
                                            </p:txEl>
                                          </p:spTgt>
                                        </p:tgtEl>
                                        <p:attrNameLst>
                                          <p:attrName>style.visibility</p:attrName>
                                        </p:attrNameLst>
                                      </p:cBhvr>
                                      <p:to>
                                        <p:strVal val="visible"/>
                                      </p:to>
                                    </p:set>
                                    <p:anim calcmode="lin" valueType="num">
                                      <p:cBhvr>
                                        <p:cTn id="28"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2">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anim calcmode="lin" valueType="num">
                                      <p:cBhvr>
                                        <p:cTn id="3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37" dur="500"/>
                                        <p:tgtEl>
                                          <p:spTgt spid="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4">
                                            <p:txEl>
                                              <p:pRg st="0" end="0"/>
                                            </p:txEl>
                                          </p:spTgt>
                                        </p:tgtEl>
                                        <p:attrNameLst>
                                          <p:attrName>style.visibility</p:attrName>
                                        </p:attrNameLst>
                                      </p:cBhvr>
                                      <p:to>
                                        <p:strVal val="visible"/>
                                      </p:to>
                                    </p:set>
                                    <p:anim calcmode="lin" valueType="num">
                                      <p:cBhvr>
                                        <p:cTn id="42"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44"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5" grpId="0" build="p"/>
      <p:bldP spid="1341" grpId="0"/>
      <p:bldP spid="7" grpId="0"/>
      <p:bldP spid="2" grpId="0" build="p"/>
      <p:bldP spid="3" grpId="0" build="p"/>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17">
          <a:extLst>
            <a:ext uri="{FF2B5EF4-FFF2-40B4-BE49-F238E27FC236}">
              <a16:creationId xmlns:a16="http://schemas.microsoft.com/office/drawing/2014/main" xmlns="" id="{30F7AC92-C5BE-D7C2-9A3A-14649B8CFEC8}"/>
            </a:ext>
          </a:extLst>
        </p:cNvPr>
        <p:cNvGrpSpPr/>
        <p:nvPr/>
      </p:nvGrpSpPr>
      <p:grpSpPr>
        <a:xfrm>
          <a:off x="0" y="0"/>
          <a:ext cx="0" cy="0"/>
          <a:chOff x="0" y="0"/>
          <a:chExt cx="0" cy="0"/>
        </a:xfrm>
      </p:grpSpPr>
      <p:sp>
        <p:nvSpPr>
          <p:cNvPr id="2818" name="Google Shape;2818;p134">
            <a:extLst>
              <a:ext uri="{FF2B5EF4-FFF2-40B4-BE49-F238E27FC236}">
                <a16:creationId xmlns:a16="http://schemas.microsoft.com/office/drawing/2014/main" xmlns="" id="{96B4C6A7-5CA7-878D-DE1F-0ECEFD5FA95B}"/>
              </a:ext>
            </a:extLst>
          </p:cNvPr>
          <p:cNvSpPr txBox="1">
            <a:spLocks noGrp="1"/>
          </p:cNvSpPr>
          <p:nvPr>
            <p:ph type="title"/>
          </p:nvPr>
        </p:nvSpPr>
        <p:spPr>
          <a:xfrm>
            <a:off x="2140744" y="2434851"/>
            <a:ext cx="5105400" cy="1213800"/>
          </a:xfrm>
          <a:prstGeom prst="rect">
            <a:avLst/>
          </a:prstGeom>
        </p:spPr>
        <p:txBody>
          <a:bodyPr spcFirstLastPara="1" wrap="square" lIns="91425" tIns="91425" rIns="91425" bIns="91425" anchor="ctr" anchorCtr="0">
            <a:noAutofit/>
          </a:bodyPr>
          <a:lstStyle/>
          <a:p>
            <a:pPr lvl="0"/>
            <a:r>
              <a:rPr lang="vi-VN" dirty="0"/>
              <a:t>Thẩm định hồ sơ, phê duyệt kết quả lựa chọn </a:t>
            </a:r>
            <a:r>
              <a:rPr lang="en-US" dirty="0"/>
              <a:t>SGK</a:t>
            </a:r>
            <a:endParaRPr dirty="0"/>
          </a:p>
        </p:txBody>
      </p:sp>
      <p:sp>
        <p:nvSpPr>
          <p:cNvPr id="2819" name="Google Shape;2819;p134">
            <a:extLst>
              <a:ext uri="{FF2B5EF4-FFF2-40B4-BE49-F238E27FC236}">
                <a16:creationId xmlns:a16="http://schemas.microsoft.com/office/drawing/2014/main" xmlns="" id="{85B29137-6CFF-06EA-910A-2C21840EC84E}"/>
              </a:ext>
            </a:extLst>
          </p:cNvPr>
          <p:cNvSpPr txBox="1">
            <a:spLocks noGrp="1"/>
          </p:cNvSpPr>
          <p:nvPr>
            <p:ph type="title" idx="2"/>
          </p:nvPr>
        </p:nvSpPr>
        <p:spPr>
          <a:xfrm>
            <a:off x="2140744" y="281050"/>
            <a:ext cx="5105400" cy="1213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05</a:t>
            </a:r>
            <a:endParaRPr/>
          </a:p>
        </p:txBody>
      </p:sp>
    </p:spTree>
    <p:extLst>
      <p:ext uri="{BB962C8B-B14F-4D97-AF65-F5344CB8AC3E}">
        <p14:creationId xmlns:p14="http://schemas.microsoft.com/office/powerpoint/2010/main" val="1754286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819"/>
                                        </p:tgtEl>
                                        <p:attrNameLst>
                                          <p:attrName>style.visibility</p:attrName>
                                        </p:attrNameLst>
                                      </p:cBhvr>
                                      <p:to>
                                        <p:strVal val="visible"/>
                                      </p:to>
                                    </p:set>
                                    <p:animEffect transition="in" filter="fade">
                                      <p:cBhvr>
                                        <p:cTn id="7" dur="1000"/>
                                        <p:tgtEl>
                                          <p:spTgt spid="2819"/>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818"/>
                                        </p:tgtEl>
                                        <p:attrNameLst>
                                          <p:attrName>style.visibility</p:attrName>
                                        </p:attrNameLst>
                                      </p:cBhvr>
                                      <p:to>
                                        <p:strVal val="visible"/>
                                      </p:to>
                                    </p:set>
                                    <p:animEffect transition="in" filter="fade">
                                      <p:cBhvr>
                                        <p:cTn id="11" dur="1000"/>
                                        <p:tgtEl>
                                          <p:spTgt spid="2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31">
          <a:extLst>
            <a:ext uri="{FF2B5EF4-FFF2-40B4-BE49-F238E27FC236}">
              <a16:creationId xmlns:a16="http://schemas.microsoft.com/office/drawing/2014/main" xmlns="" id="{C2F8C079-85B9-A914-9135-D3D593019910}"/>
            </a:ext>
          </a:extLst>
        </p:cNvPr>
        <p:cNvGrpSpPr/>
        <p:nvPr/>
      </p:nvGrpSpPr>
      <p:grpSpPr>
        <a:xfrm>
          <a:off x="0" y="0"/>
          <a:ext cx="0" cy="0"/>
          <a:chOff x="0" y="0"/>
          <a:chExt cx="0" cy="0"/>
        </a:xfrm>
      </p:grpSpPr>
      <p:sp>
        <p:nvSpPr>
          <p:cNvPr id="2" name="Google Shape;1335;p56">
            <a:hlinkClick r:id="" action="ppaction://noaction"/>
            <a:extLst>
              <a:ext uri="{FF2B5EF4-FFF2-40B4-BE49-F238E27FC236}">
                <a16:creationId xmlns:a16="http://schemas.microsoft.com/office/drawing/2014/main" xmlns="" id="{934C2BAC-87B8-1F4F-D62E-CD4B645C2D18}"/>
              </a:ext>
            </a:extLst>
          </p:cNvPr>
          <p:cNvSpPr txBox="1">
            <a:spLocks/>
          </p:cNvSpPr>
          <p:nvPr/>
        </p:nvSpPr>
        <p:spPr>
          <a:xfrm>
            <a:off x="50371" y="324124"/>
            <a:ext cx="8679292"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r>
              <a:rPr lang="en-US" dirty="0">
                <a:latin typeface="Times New Roman" panose="02020603050405020304" pitchFamily="18" charset="0"/>
                <a:cs typeface="Times New Roman" panose="02020603050405020304" pitchFamily="18" charset="0"/>
              </a:rPr>
              <a:t>     </a:t>
            </a:r>
            <a:r>
              <a:rPr lang="vi-VN" dirty="0"/>
              <a:t>Phòng Giáo dục và Đào tạo th</a:t>
            </a:r>
            <a:r>
              <a:rPr lang="en-US" dirty="0"/>
              <a:t>ẩ</a:t>
            </a:r>
            <a:r>
              <a:rPr lang="vi-VN" dirty="0"/>
              <a:t>m định hồ sơ lựa chọn </a:t>
            </a:r>
            <a:r>
              <a:rPr lang="en-US" dirty="0"/>
              <a:t>SGK</a:t>
            </a:r>
            <a:r>
              <a:rPr lang="vi-VN" dirty="0"/>
              <a:t> của các cơ sở giáo dục thuộc phạm vi quản lí theo quy định tại </a:t>
            </a:r>
            <a:r>
              <a:rPr lang="vi-VN" i="1" dirty="0"/>
              <a:t>khoản 5 Điều 7 Thông tư </a:t>
            </a:r>
            <a:r>
              <a:rPr lang="en-US" i="1" dirty="0"/>
              <a:t>27</a:t>
            </a:r>
            <a:r>
              <a:rPr lang="vi-VN" dirty="0"/>
              <a:t>; báo cáo Sở Giáo dục và Đào tạo về kết quả th</a:t>
            </a:r>
            <a:r>
              <a:rPr lang="en-US" dirty="0"/>
              <a:t>ẩ</a:t>
            </a:r>
            <a:r>
              <a:rPr lang="vi-VN" dirty="0"/>
              <a:t>m định và danh mục </a:t>
            </a:r>
            <a:r>
              <a:rPr lang="en-US" dirty="0"/>
              <a:t>SGK </a:t>
            </a:r>
            <a:r>
              <a:rPr lang="en-US" dirty="0" err="1"/>
              <a:t>được</a:t>
            </a:r>
            <a:r>
              <a:rPr lang="vi-VN" dirty="0"/>
              <a:t> các cơ sở giáo dục thuộc phạm vi quản lý</a:t>
            </a:r>
            <a:r>
              <a:rPr lang="en-US" dirty="0"/>
              <a:t> </a:t>
            </a:r>
            <a:r>
              <a:rPr lang="en-US" dirty="0" err="1"/>
              <a:t>lựa</a:t>
            </a:r>
            <a:r>
              <a:rPr lang="en-US" dirty="0"/>
              <a:t> </a:t>
            </a:r>
            <a:r>
              <a:rPr lang="en-US" dirty="0" err="1"/>
              <a:t>chọn</a:t>
            </a:r>
            <a:r>
              <a:rPr lang="vi-VN" dirty="0"/>
              <a:t>.</a:t>
            </a:r>
            <a:endParaRPr lang="en-US" dirty="0"/>
          </a:p>
          <a:p>
            <a:pPr algn="just"/>
            <a:endParaRPr lang="en-US" dirty="0">
              <a:solidFill>
                <a:srgbClr val="310EE2"/>
              </a:solidFill>
              <a:latin typeface="Times New Roman" panose="02020603050405020304" pitchFamily="18" charset="0"/>
              <a:cs typeface="Times New Roman" panose="02020603050405020304" pitchFamily="18" charset="0"/>
            </a:endParaRPr>
          </a:p>
        </p:txBody>
      </p:sp>
      <p:sp>
        <p:nvSpPr>
          <p:cNvPr id="3" name="Google Shape;1335;p56">
            <a:hlinkClick r:id="" action="ppaction://noaction"/>
            <a:extLst>
              <a:ext uri="{FF2B5EF4-FFF2-40B4-BE49-F238E27FC236}">
                <a16:creationId xmlns:a16="http://schemas.microsoft.com/office/drawing/2014/main" xmlns="" id="{2780D81D-60FA-BF76-F273-D6A6B04C5D87}"/>
              </a:ext>
            </a:extLst>
          </p:cNvPr>
          <p:cNvSpPr txBox="1">
            <a:spLocks/>
          </p:cNvSpPr>
          <p:nvPr/>
        </p:nvSpPr>
        <p:spPr>
          <a:xfrm>
            <a:off x="0" y="1980160"/>
            <a:ext cx="8829675"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r>
              <a:rPr lang="en-US" dirty="0">
                <a:latin typeface="Times New Roman" panose="02020603050405020304" pitchFamily="18" charset="0"/>
                <a:cs typeface="Times New Roman" panose="02020603050405020304" pitchFamily="18" charset="0"/>
              </a:rPr>
              <a:t>     </a:t>
            </a:r>
            <a:r>
              <a:rPr lang="vi-VN" dirty="0"/>
              <a:t>Sở Giáo dục và Đào tạo t</a:t>
            </a:r>
            <a:r>
              <a:rPr lang="en-US" dirty="0"/>
              <a:t>ổ</a:t>
            </a:r>
            <a:r>
              <a:rPr lang="vi-VN" dirty="0"/>
              <a:t> chức th</a:t>
            </a:r>
            <a:r>
              <a:rPr lang="en-US" dirty="0"/>
              <a:t>ẩ</a:t>
            </a:r>
            <a:r>
              <a:rPr lang="vi-VN" dirty="0"/>
              <a:t>m định hồ sơ lựa chọn </a:t>
            </a:r>
            <a:r>
              <a:rPr lang="en-US" dirty="0"/>
              <a:t>SGK</a:t>
            </a:r>
            <a:r>
              <a:rPr lang="vi-VN" dirty="0"/>
              <a:t> của các cơ sở giáo dục thuộc phạm vi quản lí theo quy định tại khoản 5 Điều 7 Thông tư </a:t>
            </a:r>
            <a:r>
              <a:rPr lang="en-US" i="1" dirty="0"/>
              <a:t>27</a:t>
            </a:r>
            <a:r>
              <a:rPr lang="vi-VN" dirty="0"/>
              <a:t>; rà soát báo cáo của các Phòng Giáo dục và Đào tạo về kết quả th</a:t>
            </a:r>
            <a:r>
              <a:rPr lang="en-US" dirty="0"/>
              <a:t>ẩ</a:t>
            </a:r>
            <a:r>
              <a:rPr lang="vi-VN" dirty="0"/>
              <a:t>m định và danh mục sách giáo khoa của các cơ sở giáo dục</a:t>
            </a:r>
            <a:r>
              <a:rPr lang="en-US" dirty="0"/>
              <a:t> </a:t>
            </a:r>
            <a:r>
              <a:rPr lang="en-US" dirty="0" err="1"/>
              <a:t>lựa</a:t>
            </a:r>
            <a:r>
              <a:rPr lang="en-US" dirty="0"/>
              <a:t> </a:t>
            </a:r>
            <a:r>
              <a:rPr lang="en-US" dirty="0" err="1"/>
              <a:t>chọn</a:t>
            </a:r>
            <a:r>
              <a:rPr lang="vi-VN" dirty="0"/>
              <a:t> theo quy định tại khoản 1 Điều 8 Thông tư </a:t>
            </a:r>
            <a:r>
              <a:rPr lang="en-US" i="1" dirty="0"/>
              <a:t>27</a:t>
            </a:r>
            <a:r>
              <a:rPr lang="vi-VN" dirty="0"/>
              <a:t>; tổng hợp kết quả, lập danh mục sách giáo khoa của các cơ sở giáo dục </a:t>
            </a:r>
            <a:r>
              <a:rPr lang="en-US" dirty="0" err="1"/>
              <a:t>lựa</a:t>
            </a:r>
            <a:r>
              <a:rPr lang="en-US" dirty="0"/>
              <a:t> </a:t>
            </a:r>
            <a:r>
              <a:rPr lang="en-US" dirty="0" err="1"/>
              <a:t>chọn</a:t>
            </a:r>
            <a:r>
              <a:rPr lang="vi-VN" dirty="0"/>
              <a:t> (kèm theo hồ sơ lựa chọn sách giáo khoa của các cơ sở giáo dục theo quy định tại khoản 5 Điều 7 Thông tư 27), trình ủy ban nhân dân cấp tỉnh xem xét, phê duyệt.</a:t>
            </a:r>
            <a:endParaRPr lang="en-US" dirty="0"/>
          </a:p>
          <a:p>
            <a:pPr algn="just"/>
            <a:endParaRPr lang="en-US" dirty="0">
              <a:solidFill>
                <a:srgbClr val="310EE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275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331">
          <a:extLst>
            <a:ext uri="{FF2B5EF4-FFF2-40B4-BE49-F238E27FC236}">
              <a16:creationId xmlns:a16="http://schemas.microsoft.com/office/drawing/2014/main" xmlns="" id="{B2374BF0-129A-520C-CD58-300833E206F7}"/>
            </a:ext>
          </a:extLst>
        </p:cNvPr>
        <p:cNvGrpSpPr/>
        <p:nvPr/>
      </p:nvGrpSpPr>
      <p:grpSpPr>
        <a:xfrm>
          <a:off x="0" y="0"/>
          <a:ext cx="0" cy="0"/>
          <a:chOff x="0" y="0"/>
          <a:chExt cx="0" cy="0"/>
        </a:xfrm>
      </p:grpSpPr>
      <p:sp>
        <p:nvSpPr>
          <p:cNvPr id="2" name="Google Shape;1335;p56">
            <a:hlinkClick r:id="" action="ppaction://noaction"/>
            <a:extLst>
              <a:ext uri="{FF2B5EF4-FFF2-40B4-BE49-F238E27FC236}">
                <a16:creationId xmlns:a16="http://schemas.microsoft.com/office/drawing/2014/main" xmlns="" id="{CF15951C-1EA2-CE48-CD69-E3F9973DA8D7}"/>
              </a:ext>
            </a:extLst>
          </p:cNvPr>
          <p:cNvSpPr txBox="1">
            <a:spLocks/>
          </p:cNvSpPr>
          <p:nvPr/>
        </p:nvSpPr>
        <p:spPr>
          <a:xfrm>
            <a:off x="86090" y="1831455"/>
            <a:ext cx="8679292"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r>
              <a:rPr lang="en-US" dirty="0">
                <a:latin typeface="Times New Roman" panose="02020603050405020304" pitchFamily="18" charset="0"/>
                <a:cs typeface="Times New Roman" panose="02020603050405020304" pitchFamily="18" charset="0"/>
              </a:rPr>
              <a:t>     </a:t>
            </a:r>
            <a:r>
              <a:rPr lang="vi-VN" dirty="0"/>
              <a:t>Căn cứ vào kết quả lựa chọn sách giáo khoa của các cơ sở giáo dục do Sở Giáo dục và Đào tạo trình, </a:t>
            </a:r>
            <a:r>
              <a:rPr lang="en-US" dirty="0"/>
              <a:t>Ủ</a:t>
            </a:r>
            <a:r>
              <a:rPr lang="vi-VN" dirty="0"/>
              <a:t>y ban nhân dân cấp tỉnh quyết định phê duyệt danh mục sách giáo khoa của các cơ sở giáo dục lựa chọn</a:t>
            </a:r>
            <a:r>
              <a:rPr lang="en-US" dirty="0"/>
              <a:t>.</a:t>
            </a:r>
          </a:p>
          <a:p>
            <a:pPr algn="just"/>
            <a:endParaRPr lang="en-US" dirty="0">
              <a:solidFill>
                <a:srgbClr val="310EE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7738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945">
          <a:extLst>
            <a:ext uri="{FF2B5EF4-FFF2-40B4-BE49-F238E27FC236}">
              <a16:creationId xmlns:a16="http://schemas.microsoft.com/office/drawing/2014/main" xmlns="" id="{D520F829-E654-AF27-E3FB-ED038E4CB88D}"/>
            </a:ext>
          </a:extLst>
        </p:cNvPr>
        <p:cNvGrpSpPr/>
        <p:nvPr/>
      </p:nvGrpSpPr>
      <p:grpSpPr>
        <a:xfrm>
          <a:off x="0" y="0"/>
          <a:ext cx="0" cy="0"/>
          <a:chOff x="0" y="0"/>
          <a:chExt cx="0" cy="0"/>
        </a:xfrm>
      </p:grpSpPr>
      <p:sp>
        <p:nvSpPr>
          <p:cNvPr id="2946" name="Google Shape;2946;p143">
            <a:extLst>
              <a:ext uri="{FF2B5EF4-FFF2-40B4-BE49-F238E27FC236}">
                <a16:creationId xmlns:a16="http://schemas.microsoft.com/office/drawing/2014/main" xmlns="" id="{2EDEA79D-F794-C8C9-CEF3-910B906829C2}"/>
              </a:ext>
            </a:extLst>
          </p:cNvPr>
          <p:cNvSpPr txBox="1">
            <a:spLocks noGrp="1"/>
          </p:cNvSpPr>
          <p:nvPr>
            <p:ph type="title"/>
          </p:nvPr>
        </p:nvSpPr>
        <p:spPr>
          <a:xfrm>
            <a:off x="1955007" y="2277675"/>
            <a:ext cx="5105400" cy="1213800"/>
          </a:xfrm>
          <a:prstGeom prst="rect">
            <a:avLst/>
          </a:prstGeom>
        </p:spPr>
        <p:txBody>
          <a:bodyPr spcFirstLastPara="1" wrap="square" lIns="91425" tIns="91425" rIns="91425" bIns="91425" anchor="ctr" anchorCtr="0">
            <a:noAutofit/>
          </a:bodyPr>
          <a:lstStyle/>
          <a:p>
            <a:pPr lvl="0"/>
            <a:r>
              <a:rPr lang="vi-VN" dirty="0"/>
              <a:t> </a:t>
            </a:r>
            <a:r>
              <a:rPr lang="en-US" dirty="0" err="1"/>
              <a:t>Nguồn</a:t>
            </a:r>
            <a:r>
              <a:rPr lang="vi-VN" dirty="0"/>
              <a:t> kinh phí tổ chức lựa chọn sách giáo khoa</a:t>
            </a:r>
            <a:endParaRPr dirty="0"/>
          </a:p>
        </p:txBody>
      </p:sp>
      <p:sp>
        <p:nvSpPr>
          <p:cNvPr id="2947" name="Google Shape;2947;p143">
            <a:extLst>
              <a:ext uri="{FF2B5EF4-FFF2-40B4-BE49-F238E27FC236}">
                <a16:creationId xmlns:a16="http://schemas.microsoft.com/office/drawing/2014/main" xmlns="" id="{E5F420C7-AF58-EB0F-9168-F35C4273C36F}"/>
              </a:ext>
            </a:extLst>
          </p:cNvPr>
          <p:cNvSpPr txBox="1">
            <a:spLocks noGrp="1"/>
          </p:cNvSpPr>
          <p:nvPr>
            <p:ph type="title" idx="2"/>
          </p:nvPr>
        </p:nvSpPr>
        <p:spPr>
          <a:xfrm>
            <a:off x="1819275" y="111400"/>
            <a:ext cx="5105400" cy="1213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06</a:t>
            </a:r>
            <a:endParaRPr dirty="0"/>
          </a:p>
        </p:txBody>
      </p:sp>
    </p:spTree>
    <p:extLst>
      <p:ext uri="{BB962C8B-B14F-4D97-AF65-F5344CB8AC3E}">
        <p14:creationId xmlns:p14="http://schemas.microsoft.com/office/powerpoint/2010/main" val="3748935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947"/>
                                        </p:tgtEl>
                                        <p:attrNameLst>
                                          <p:attrName>style.visibility</p:attrName>
                                        </p:attrNameLst>
                                      </p:cBhvr>
                                      <p:to>
                                        <p:strVal val="visible"/>
                                      </p:to>
                                    </p:set>
                                    <p:animEffect transition="in" filter="fade">
                                      <p:cBhvr>
                                        <p:cTn id="7" dur="1000"/>
                                        <p:tgtEl>
                                          <p:spTgt spid="2947"/>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946"/>
                                        </p:tgtEl>
                                        <p:attrNameLst>
                                          <p:attrName>style.visibility</p:attrName>
                                        </p:attrNameLst>
                                      </p:cBhvr>
                                      <p:to>
                                        <p:strVal val="visible"/>
                                      </p:to>
                                    </p:set>
                                    <p:animEffect transition="in" filter="fade">
                                      <p:cBhvr>
                                        <p:cTn id="11" dur="1000"/>
                                        <p:tgtEl>
                                          <p:spTgt spid="29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331">
          <a:extLst>
            <a:ext uri="{FF2B5EF4-FFF2-40B4-BE49-F238E27FC236}">
              <a16:creationId xmlns:a16="http://schemas.microsoft.com/office/drawing/2014/main" xmlns="" id="{7B6D9E30-E823-14F2-65C6-87E2114FC7A9}"/>
            </a:ext>
          </a:extLst>
        </p:cNvPr>
        <p:cNvGrpSpPr/>
        <p:nvPr/>
      </p:nvGrpSpPr>
      <p:grpSpPr>
        <a:xfrm>
          <a:off x="0" y="0"/>
          <a:ext cx="0" cy="0"/>
          <a:chOff x="0" y="0"/>
          <a:chExt cx="0" cy="0"/>
        </a:xfrm>
      </p:grpSpPr>
      <p:sp>
        <p:nvSpPr>
          <p:cNvPr id="2" name="Google Shape;1335;p56">
            <a:hlinkClick r:id="" action="ppaction://noaction"/>
            <a:extLst>
              <a:ext uri="{FF2B5EF4-FFF2-40B4-BE49-F238E27FC236}">
                <a16:creationId xmlns:a16="http://schemas.microsoft.com/office/drawing/2014/main" xmlns="" id="{B8C9E32E-3D1B-5987-19E8-31FAE677F0A5}"/>
              </a:ext>
            </a:extLst>
          </p:cNvPr>
          <p:cNvSpPr txBox="1">
            <a:spLocks/>
          </p:cNvSpPr>
          <p:nvPr/>
        </p:nvSpPr>
        <p:spPr>
          <a:xfrm>
            <a:off x="50371" y="324124"/>
            <a:ext cx="8679292"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vi-VN" dirty="0"/>
              <a:t>Nguồn kinh phí tổ chức lựa chọn sách giáo khoa do ngân sách nhà nước bảo đảm và giao trong dự toán chi thường xuyên của các đơn vị theo phân cấp ngân sách nhà nước. Nội dung và mức chi cho các hoạt động lựa chọn sách giáo khoa thực hiện theo </a:t>
            </a:r>
            <a:r>
              <a:rPr lang="en-US" dirty="0" err="1"/>
              <a:t>các</a:t>
            </a:r>
            <a:r>
              <a:rPr lang="en-US" dirty="0"/>
              <a:t> </a:t>
            </a:r>
            <a:r>
              <a:rPr lang="en-US" dirty="0" err="1"/>
              <a:t>văn</a:t>
            </a:r>
            <a:r>
              <a:rPr lang="en-US" dirty="0"/>
              <a:t> </a:t>
            </a:r>
            <a:r>
              <a:rPr lang="en-US" dirty="0" err="1"/>
              <a:t>bản</a:t>
            </a:r>
            <a:r>
              <a:rPr lang="en-US" dirty="0"/>
              <a:t> </a:t>
            </a:r>
            <a:r>
              <a:rPr lang="en-US" dirty="0" err="1"/>
              <a:t>quy</a:t>
            </a:r>
            <a:r>
              <a:rPr lang="en-US" dirty="0"/>
              <a:t> </a:t>
            </a:r>
            <a:r>
              <a:rPr lang="en-US" dirty="0" err="1"/>
              <a:t>phạm</a:t>
            </a:r>
            <a:r>
              <a:rPr lang="en-US" dirty="0"/>
              <a:t> </a:t>
            </a:r>
            <a:r>
              <a:rPr lang="en-US" dirty="0" err="1"/>
              <a:t>pháp</a:t>
            </a:r>
            <a:r>
              <a:rPr lang="en-US" dirty="0"/>
              <a:t> </a:t>
            </a:r>
            <a:r>
              <a:rPr lang="en-US" dirty="0" err="1"/>
              <a:t>luật</a:t>
            </a:r>
            <a:r>
              <a:rPr lang="vi-VN" dirty="0"/>
              <a:t>. </a:t>
            </a:r>
            <a:r>
              <a:rPr lang="en-US" dirty="0" err="1"/>
              <a:t>Thủ</a:t>
            </a:r>
            <a:r>
              <a:rPr lang="en-US" dirty="0"/>
              <a:t> </a:t>
            </a:r>
            <a:r>
              <a:rPr lang="en-US" dirty="0" err="1"/>
              <a:t>trưởng</a:t>
            </a:r>
            <a:r>
              <a:rPr lang="en-US" dirty="0"/>
              <a:t> </a:t>
            </a:r>
            <a:r>
              <a:rPr lang="en-US" dirty="0" err="1"/>
              <a:t>các</a:t>
            </a:r>
            <a:r>
              <a:rPr lang="en-US" dirty="0"/>
              <a:t> </a:t>
            </a:r>
            <a:r>
              <a:rPr lang="en-US" dirty="0" err="1"/>
              <a:t>đơn</a:t>
            </a:r>
            <a:r>
              <a:rPr lang="en-US" dirty="0"/>
              <a:t> </a:t>
            </a:r>
            <a:r>
              <a:rPr lang="en-US" dirty="0" err="1"/>
              <a:t>vị</a:t>
            </a:r>
            <a:r>
              <a:rPr lang="en-US" dirty="0"/>
              <a:t> </a:t>
            </a:r>
            <a:r>
              <a:rPr lang="en-US" dirty="0" err="1"/>
              <a:t>sự</a:t>
            </a:r>
            <a:r>
              <a:rPr lang="en-US" dirty="0"/>
              <a:t> </a:t>
            </a:r>
            <a:r>
              <a:rPr lang="en-US" dirty="0" err="1"/>
              <a:t>nghiệp</a:t>
            </a:r>
            <a:r>
              <a:rPr lang="en-US" dirty="0"/>
              <a:t> </a:t>
            </a:r>
            <a:r>
              <a:rPr lang="en-US" dirty="0" err="1"/>
              <a:t>công</a:t>
            </a:r>
            <a:r>
              <a:rPr lang="en-US" dirty="0"/>
              <a:t> </a:t>
            </a:r>
            <a:r>
              <a:rPr lang="en-US" dirty="0" err="1"/>
              <a:t>lập</a:t>
            </a:r>
            <a:r>
              <a:rPr lang="en-US" dirty="0"/>
              <a:t> (</a:t>
            </a:r>
            <a:r>
              <a:rPr lang="en-US" dirty="0" err="1"/>
              <a:t>trường</a:t>
            </a:r>
            <a:r>
              <a:rPr lang="en-US" dirty="0"/>
              <a:t> </a:t>
            </a:r>
            <a:r>
              <a:rPr lang="en-US" dirty="0" err="1"/>
              <a:t>học</a:t>
            </a:r>
            <a:r>
              <a:rPr lang="en-US" dirty="0"/>
              <a:t>) </a:t>
            </a:r>
            <a:r>
              <a:rPr lang="en-US" dirty="0" err="1"/>
              <a:t>xây</a:t>
            </a:r>
            <a:r>
              <a:rPr lang="en-US" dirty="0"/>
              <a:t> </a:t>
            </a:r>
            <a:r>
              <a:rPr lang="en-US" dirty="0" err="1"/>
              <a:t>dựng</a:t>
            </a:r>
            <a:r>
              <a:rPr lang="en-US" dirty="0"/>
              <a:t> </a:t>
            </a:r>
            <a:r>
              <a:rPr lang="en-US" dirty="0" err="1"/>
              <a:t>mức</a:t>
            </a:r>
            <a:r>
              <a:rPr lang="en-US" dirty="0"/>
              <a:t> chi </a:t>
            </a:r>
            <a:r>
              <a:rPr lang="en-US" dirty="0" err="1"/>
              <a:t>cụ</a:t>
            </a:r>
            <a:r>
              <a:rPr lang="en-US" dirty="0"/>
              <a:t> </a:t>
            </a:r>
            <a:r>
              <a:rPr lang="en-US" dirty="0" err="1"/>
              <a:t>thể</a:t>
            </a:r>
            <a:r>
              <a:rPr lang="en-US" dirty="0"/>
              <a:t> </a:t>
            </a:r>
            <a:r>
              <a:rPr lang="en-US" dirty="0" err="1"/>
              <a:t>và</a:t>
            </a:r>
            <a:r>
              <a:rPr lang="en-US" dirty="0"/>
              <a:t> </a:t>
            </a:r>
            <a:r>
              <a:rPr lang="en-US" dirty="0" err="1"/>
              <a:t>đưa</a:t>
            </a:r>
            <a:r>
              <a:rPr lang="en-US" dirty="0"/>
              <a:t> </a:t>
            </a:r>
            <a:r>
              <a:rPr lang="en-US" dirty="0" err="1"/>
              <a:t>vào</a:t>
            </a:r>
            <a:r>
              <a:rPr lang="en-US" dirty="0"/>
              <a:t> </a:t>
            </a:r>
            <a:r>
              <a:rPr lang="en-US" dirty="0" err="1"/>
              <a:t>trong</a:t>
            </a:r>
            <a:r>
              <a:rPr lang="en-US" dirty="0"/>
              <a:t> </a:t>
            </a:r>
            <a:r>
              <a:rPr lang="en-US" dirty="0" err="1"/>
              <a:t>quy</a:t>
            </a:r>
            <a:r>
              <a:rPr lang="en-US" dirty="0"/>
              <a:t> </a:t>
            </a:r>
            <a:r>
              <a:rPr lang="en-US" dirty="0" err="1"/>
              <a:t>chế</a:t>
            </a:r>
            <a:r>
              <a:rPr lang="en-US" dirty="0"/>
              <a:t> chi </a:t>
            </a:r>
            <a:r>
              <a:rPr lang="en-US" dirty="0" err="1"/>
              <a:t>tiêu</a:t>
            </a:r>
            <a:r>
              <a:rPr lang="en-US" dirty="0"/>
              <a:t> </a:t>
            </a:r>
            <a:r>
              <a:rPr lang="en-US" dirty="0" err="1"/>
              <a:t>nội</a:t>
            </a:r>
            <a:r>
              <a:rPr lang="en-US" dirty="0"/>
              <a:t> </a:t>
            </a:r>
            <a:r>
              <a:rPr lang="en-US" dirty="0" err="1"/>
              <a:t>bộ</a:t>
            </a:r>
            <a:r>
              <a:rPr lang="en-US" dirty="0"/>
              <a:t> </a:t>
            </a:r>
            <a:r>
              <a:rPr lang="en-US" dirty="0" err="1"/>
              <a:t>của</a:t>
            </a:r>
            <a:r>
              <a:rPr lang="en-US" dirty="0"/>
              <a:t> </a:t>
            </a:r>
            <a:r>
              <a:rPr lang="en-US" dirty="0" err="1"/>
              <a:t>đơn</a:t>
            </a:r>
            <a:r>
              <a:rPr lang="en-US" dirty="0"/>
              <a:t> </a:t>
            </a:r>
            <a:r>
              <a:rPr lang="en-US" dirty="0" err="1"/>
              <a:t>vị</a:t>
            </a:r>
            <a:r>
              <a:rPr lang="en-US" dirty="0"/>
              <a:t> </a:t>
            </a:r>
            <a:r>
              <a:rPr lang="en-US" dirty="0" err="1"/>
              <a:t>để</a:t>
            </a:r>
            <a:r>
              <a:rPr lang="en-US" dirty="0"/>
              <a:t> </a:t>
            </a:r>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a:t>
            </a:r>
          </a:p>
          <a:p>
            <a:pPr algn="just"/>
            <a:endParaRPr lang="en-US" dirty="0">
              <a:solidFill>
                <a:srgbClr val="310EE2"/>
              </a:solidFill>
              <a:latin typeface="Times New Roman" panose="02020603050405020304" pitchFamily="18" charset="0"/>
              <a:cs typeface="Times New Roman" panose="02020603050405020304" pitchFamily="18" charset="0"/>
            </a:endParaRPr>
          </a:p>
        </p:txBody>
      </p:sp>
      <p:sp>
        <p:nvSpPr>
          <p:cNvPr id="3" name="Google Shape;1335;p56">
            <a:hlinkClick r:id="" action="ppaction://noaction"/>
            <a:extLst>
              <a:ext uri="{FF2B5EF4-FFF2-40B4-BE49-F238E27FC236}">
                <a16:creationId xmlns:a16="http://schemas.microsoft.com/office/drawing/2014/main" xmlns="" id="{5EC1BE3A-7B12-3BB6-2F49-4C8CBD739D9E}"/>
              </a:ext>
            </a:extLst>
          </p:cNvPr>
          <p:cNvSpPr txBox="1">
            <a:spLocks/>
          </p:cNvSpPr>
          <p:nvPr/>
        </p:nvSpPr>
        <p:spPr>
          <a:xfrm>
            <a:off x="50371" y="2571750"/>
            <a:ext cx="8829675" cy="5915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000"/>
              <a:buFont typeface="Hammersmith One"/>
              <a:buNone/>
              <a:defRPr sz="2000" b="1" i="0" u="none" strike="noStrike" cap="none">
                <a:solidFill>
                  <a:schemeClr val="accent2"/>
                </a:solidFill>
                <a:latin typeface="Hammersmith One"/>
                <a:ea typeface="Hammersmith One"/>
                <a:cs typeface="Hammersmith One"/>
                <a:sym typeface="Hammersmith One"/>
              </a:defRPr>
            </a:lvl1pPr>
            <a:lvl2pPr marL="914400" marR="0" lvl="1"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2pPr>
            <a:lvl3pPr marL="1371600" marR="0" lvl="2"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3pPr>
            <a:lvl4pPr marL="1828800" marR="0" lvl="3"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4pPr>
            <a:lvl5pPr marL="2286000" marR="0" lvl="4"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5pPr>
            <a:lvl6pPr marL="2743200" marR="0" lvl="5"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6pPr>
            <a:lvl7pPr marL="3200400" marR="0" lvl="6"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7pPr>
            <a:lvl8pPr marL="3657600" marR="0" lvl="7"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8pPr>
            <a:lvl9pPr marL="4114800" marR="0" lvl="8" indent="-317500" algn="l" rtl="0">
              <a:lnSpc>
                <a:spcPct val="100000"/>
              </a:lnSpc>
              <a:spcBef>
                <a:spcPts val="0"/>
              </a:spcBef>
              <a:spcAft>
                <a:spcPts val="0"/>
              </a:spcAft>
              <a:buClr>
                <a:schemeClr val="accent2"/>
              </a:buClr>
              <a:buSzPts val="2000"/>
              <a:buFont typeface="Hammersmith One"/>
              <a:buNone/>
              <a:defRPr sz="2000" b="0" i="0" u="none" strike="noStrike" cap="none">
                <a:solidFill>
                  <a:schemeClr val="accent2"/>
                </a:solidFill>
                <a:latin typeface="Hammersmith One"/>
                <a:ea typeface="Hammersmith One"/>
                <a:cs typeface="Hammersmith One"/>
                <a:sym typeface="Hammersmith One"/>
              </a:defRPr>
            </a:lvl9pPr>
          </a:lstStyle>
          <a:p>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 </a:t>
            </a:r>
            <a:r>
              <a:rPr lang="en-US" dirty="0" err="1"/>
              <a:t>Về</a:t>
            </a:r>
            <a:r>
              <a:rPr lang="en-US" dirty="0"/>
              <a:t> </a:t>
            </a:r>
            <a:r>
              <a:rPr lang="en-US" dirty="0" err="1"/>
              <a:t>xây</a:t>
            </a:r>
            <a:r>
              <a:rPr lang="en-US" dirty="0"/>
              <a:t> </a:t>
            </a:r>
            <a:r>
              <a:rPr lang="en-US" dirty="0" err="1"/>
              <a:t>dựng</a:t>
            </a:r>
            <a:r>
              <a:rPr lang="en-US" dirty="0"/>
              <a:t> </a:t>
            </a:r>
            <a:r>
              <a:rPr lang="en-US" dirty="0" err="1"/>
              <a:t>mức</a:t>
            </a:r>
            <a:r>
              <a:rPr lang="en-US" dirty="0"/>
              <a:t> chi: </a:t>
            </a:r>
            <a:r>
              <a:rPr lang="en-US" dirty="0" err="1"/>
              <a:t>vận</a:t>
            </a:r>
            <a:r>
              <a:rPr lang="en-US" dirty="0"/>
              <a:t> </a:t>
            </a:r>
            <a:r>
              <a:rPr lang="en-US" dirty="0" err="1"/>
              <a:t>dụng</a:t>
            </a:r>
            <a:r>
              <a:rPr lang="en-US" dirty="0"/>
              <a:t> Thông </a:t>
            </a:r>
            <a:r>
              <a:rPr lang="en-US" dirty="0" err="1"/>
              <a:t>tư</a:t>
            </a:r>
            <a:r>
              <a:rPr lang="en-US" dirty="0"/>
              <a:t> </a:t>
            </a:r>
            <a:r>
              <a:rPr lang="en-US" dirty="0" err="1"/>
              <a:t>số</a:t>
            </a:r>
            <a:r>
              <a:rPr lang="en-US" dirty="0"/>
              <a:t> 29/2021/TT-BTC </a:t>
            </a:r>
            <a:r>
              <a:rPr lang="en-US" dirty="0" err="1"/>
              <a:t>ngày</a:t>
            </a:r>
            <a:r>
              <a:rPr lang="en-US" dirty="0"/>
              <a:t> 28/11/2021 </a:t>
            </a:r>
            <a:r>
              <a:rPr lang="en-US" dirty="0" err="1"/>
              <a:t>của</a:t>
            </a:r>
            <a:r>
              <a:rPr lang="en-US" dirty="0"/>
              <a:t> </a:t>
            </a:r>
            <a:r>
              <a:rPr lang="en-US" dirty="0" err="1"/>
              <a:t>Bộ</a:t>
            </a:r>
            <a:r>
              <a:rPr lang="en-US" dirty="0"/>
              <a:t> </a:t>
            </a:r>
            <a:r>
              <a:rPr lang="en-US" dirty="0" err="1"/>
              <a:t>Tài</a:t>
            </a:r>
            <a:r>
              <a:rPr lang="en-US" dirty="0"/>
              <a:t> </a:t>
            </a:r>
            <a:r>
              <a:rPr lang="en-US" dirty="0" err="1"/>
              <a:t>chính</a:t>
            </a:r>
            <a:r>
              <a:rPr lang="en-US" dirty="0"/>
              <a:t> </a:t>
            </a:r>
            <a:r>
              <a:rPr lang="en-US" dirty="0" err="1"/>
              <a:t>Hướng</a:t>
            </a:r>
            <a:r>
              <a:rPr lang="en-US" dirty="0"/>
              <a:t> </a:t>
            </a:r>
            <a:r>
              <a:rPr lang="en-US" dirty="0" err="1"/>
              <a:t>dẫn</a:t>
            </a:r>
            <a:r>
              <a:rPr lang="en-US" dirty="0"/>
              <a:t> </a:t>
            </a:r>
            <a:r>
              <a:rPr lang="en-US" dirty="0" err="1"/>
              <a:t>quản</a:t>
            </a:r>
            <a:r>
              <a:rPr lang="en-US" dirty="0"/>
              <a:t> </a:t>
            </a:r>
            <a:r>
              <a:rPr lang="en-US" dirty="0" err="1"/>
              <a:t>lý</a:t>
            </a:r>
            <a:r>
              <a:rPr lang="en-US" dirty="0"/>
              <a:t> </a:t>
            </a:r>
            <a:r>
              <a:rPr lang="en-US" dirty="0" err="1"/>
              <a:t>kinh</a:t>
            </a:r>
            <a:r>
              <a:rPr lang="en-US" dirty="0"/>
              <a:t> </a:t>
            </a:r>
            <a:r>
              <a:rPr lang="en-US" dirty="0" err="1"/>
              <a:t>phí</a:t>
            </a:r>
            <a:r>
              <a:rPr lang="en-US" dirty="0"/>
              <a:t> </a:t>
            </a:r>
            <a:r>
              <a:rPr lang="en-US" dirty="0" err="1"/>
              <a:t>thẩm</a:t>
            </a:r>
            <a:r>
              <a:rPr lang="en-US" dirty="0"/>
              <a:t> </a:t>
            </a:r>
            <a:r>
              <a:rPr lang="en-US" dirty="0" err="1"/>
              <a:t>định</a:t>
            </a:r>
            <a:r>
              <a:rPr lang="en-US" dirty="0"/>
              <a:t> </a:t>
            </a:r>
            <a:r>
              <a:rPr lang="en-US" dirty="0" err="1"/>
              <a:t>sách</a:t>
            </a:r>
            <a:r>
              <a:rPr lang="en-US" dirty="0"/>
              <a:t> </a:t>
            </a:r>
            <a:r>
              <a:rPr lang="en-US" dirty="0" err="1"/>
              <a:t>giáo</a:t>
            </a:r>
            <a:r>
              <a:rPr lang="en-US" dirty="0"/>
              <a:t> khoa </a:t>
            </a:r>
            <a:r>
              <a:rPr lang="en-US" dirty="0" err="1"/>
              <a:t>giáo</a:t>
            </a:r>
            <a:r>
              <a:rPr lang="en-US" dirty="0"/>
              <a:t> </a:t>
            </a:r>
            <a:r>
              <a:rPr lang="en-US" dirty="0" err="1"/>
              <a:t>dục</a:t>
            </a:r>
            <a:r>
              <a:rPr lang="en-US" dirty="0"/>
              <a:t> </a:t>
            </a:r>
            <a:r>
              <a:rPr lang="en-US" dirty="0" err="1"/>
              <a:t>phổ</a:t>
            </a:r>
            <a:r>
              <a:rPr lang="en-US" dirty="0"/>
              <a:t> </a:t>
            </a:r>
            <a:r>
              <a:rPr lang="en-US" dirty="0" err="1"/>
              <a:t>thông</a:t>
            </a:r>
            <a:r>
              <a:rPr lang="en-US" dirty="0"/>
              <a:t> </a:t>
            </a:r>
            <a:r>
              <a:rPr lang="en-US" dirty="0" err="1"/>
              <a:t>và</a:t>
            </a:r>
            <a:r>
              <a:rPr lang="en-US" dirty="0"/>
              <a:t> </a:t>
            </a:r>
            <a:r>
              <a:rPr lang="en-US" dirty="0" err="1"/>
              <a:t>Quyết</a:t>
            </a:r>
            <a:r>
              <a:rPr lang="en-US" dirty="0"/>
              <a:t> </a:t>
            </a:r>
            <a:r>
              <a:rPr lang="en-US" dirty="0" err="1"/>
              <a:t>định</a:t>
            </a:r>
            <a:r>
              <a:rPr lang="en-US" dirty="0"/>
              <a:t> 72/2017/QĐ-UBND </a:t>
            </a:r>
            <a:r>
              <a:rPr lang="en-US" dirty="0" err="1"/>
              <a:t>ngày</a:t>
            </a:r>
            <a:r>
              <a:rPr lang="en-US" dirty="0"/>
              <a:t> 29/12/2017 </a:t>
            </a:r>
            <a:r>
              <a:rPr lang="en-US" dirty="0" err="1"/>
              <a:t>của</a:t>
            </a:r>
            <a:r>
              <a:rPr lang="en-US" dirty="0"/>
              <a:t> UBND </a:t>
            </a:r>
            <a:r>
              <a:rPr lang="en-US" dirty="0" err="1"/>
              <a:t>tỉnh</a:t>
            </a:r>
            <a:r>
              <a:rPr lang="en-US" dirty="0"/>
              <a:t> </a:t>
            </a:r>
            <a:r>
              <a:rPr lang="en-US" dirty="0" err="1"/>
              <a:t>về</a:t>
            </a:r>
            <a:r>
              <a:rPr lang="en-US" dirty="0"/>
              <a:t> </a:t>
            </a:r>
            <a:r>
              <a:rPr lang="en-US" dirty="0" err="1"/>
              <a:t>việc</a:t>
            </a:r>
            <a:r>
              <a:rPr lang="en-US" dirty="0"/>
              <a:t> </a:t>
            </a:r>
            <a:r>
              <a:rPr lang="en-US" dirty="0" err="1"/>
              <a:t>quy</a:t>
            </a:r>
            <a:r>
              <a:rPr lang="en-US" dirty="0"/>
              <a:t> </a:t>
            </a:r>
            <a:r>
              <a:rPr lang="en-US" dirty="0" err="1"/>
              <a:t>định</a:t>
            </a:r>
            <a:r>
              <a:rPr lang="en-US" dirty="0"/>
              <a:t> </a:t>
            </a:r>
            <a:r>
              <a:rPr lang="en-US" dirty="0" err="1"/>
              <a:t>chế</a:t>
            </a:r>
            <a:r>
              <a:rPr lang="en-US" dirty="0"/>
              <a:t> </a:t>
            </a:r>
            <a:r>
              <a:rPr lang="en-US" dirty="0" err="1"/>
              <a:t>độ</a:t>
            </a:r>
            <a:r>
              <a:rPr lang="en-US" dirty="0"/>
              <a:t> </a:t>
            </a:r>
            <a:r>
              <a:rPr lang="en-US" dirty="0" err="1"/>
              <a:t>công</a:t>
            </a:r>
            <a:r>
              <a:rPr lang="en-US" dirty="0"/>
              <a:t> </a:t>
            </a:r>
            <a:r>
              <a:rPr lang="en-US" dirty="0" err="1"/>
              <a:t>tác</a:t>
            </a:r>
            <a:r>
              <a:rPr lang="en-US" dirty="0"/>
              <a:t> </a:t>
            </a:r>
            <a:r>
              <a:rPr lang="en-US" dirty="0" err="1"/>
              <a:t>phí</a:t>
            </a:r>
            <a:r>
              <a:rPr lang="en-US" dirty="0"/>
              <a:t>, </a:t>
            </a:r>
            <a:r>
              <a:rPr lang="en-US" dirty="0" err="1"/>
              <a:t>chế</a:t>
            </a:r>
            <a:r>
              <a:rPr lang="en-US" dirty="0"/>
              <a:t> </a:t>
            </a:r>
            <a:r>
              <a:rPr lang="en-US" dirty="0" err="1"/>
              <a:t>độ</a:t>
            </a:r>
            <a:r>
              <a:rPr lang="en-US" dirty="0"/>
              <a:t> </a:t>
            </a:r>
            <a:r>
              <a:rPr lang="en-US" dirty="0" err="1"/>
              <a:t>hội</a:t>
            </a:r>
            <a:r>
              <a:rPr lang="en-US" dirty="0"/>
              <a:t> </a:t>
            </a:r>
            <a:r>
              <a:rPr lang="en-US" dirty="0" err="1"/>
              <a:t>nghị</a:t>
            </a:r>
            <a:r>
              <a:rPr lang="en-US" dirty="0"/>
              <a:t> </a:t>
            </a:r>
            <a:r>
              <a:rPr lang="en-US" dirty="0" err="1"/>
              <a:t>đối</a:t>
            </a:r>
            <a:r>
              <a:rPr lang="en-US" dirty="0"/>
              <a:t> </a:t>
            </a:r>
            <a:r>
              <a:rPr lang="en-US" dirty="0" err="1"/>
              <a:t>với</a:t>
            </a:r>
            <a:r>
              <a:rPr lang="en-US" dirty="0"/>
              <a:t> </a:t>
            </a:r>
            <a:r>
              <a:rPr lang="en-US" dirty="0" err="1"/>
              <a:t>các</a:t>
            </a:r>
            <a:r>
              <a:rPr lang="en-US" dirty="0"/>
              <a:t> </a:t>
            </a:r>
            <a:r>
              <a:rPr lang="en-US" dirty="0" err="1"/>
              <a:t>cơ</a:t>
            </a:r>
            <a:r>
              <a:rPr lang="en-US" dirty="0"/>
              <a:t> </a:t>
            </a:r>
            <a:r>
              <a:rPr lang="en-US" dirty="0" err="1"/>
              <a:t>quan</a:t>
            </a:r>
            <a:r>
              <a:rPr lang="en-US" dirty="0"/>
              <a:t> </a:t>
            </a:r>
            <a:r>
              <a:rPr lang="en-US" dirty="0" err="1"/>
              <a:t>nhà</a:t>
            </a:r>
            <a:r>
              <a:rPr lang="en-US" dirty="0"/>
              <a:t> </a:t>
            </a:r>
            <a:r>
              <a:rPr lang="en-US" dirty="0" err="1"/>
              <a:t>nước</a:t>
            </a:r>
            <a:r>
              <a:rPr lang="en-US" dirty="0"/>
              <a:t>, </a:t>
            </a:r>
            <a:r>
              <a:rPr lang="en-US" dirty="0" err="1"/>
              <a:t>đơn</a:t>
            </a:r>
            <a:r>
              <a:rPr lang="en-US" dirty="0"/>
              <a:t> </a:t>
            </a:r>
            <a:r>
              <a:rPr lang="en-US" dirty="0" err="1"/>
              <a:t>vị</a:t>
            </a:r>
            <a:r>
              <a:rPr lang="en-US" dirty="0"/>
              <a:t> </a:t>
            </a:r>
            <a:r>
              <a:rPr lang="en-US" dirty="0" err="1"/>
              <a:t>sự</a:t>
            </a:r>
            <a:r>
              <a:rPr lang="en-US" dirty="0"/>
              <a:t> </a:t>
            </a:r>
            <a:r>
              <a:rPr lang="en-US" dirty="0" err="1"/>
              <a:t>nghiệp</a:t>
            </a:r>
            <a:r>
              <a:rPr lang="en-US" dirty="0"/>
              <a:t> </a:t>
            </a:r>
            <a:r>
              <a:rPr lang="en-US" dirty="0" err="1"/>
              <a:t>công</a:t>
            </a:r>
            <a:r>
              <a:rPr lang="en-US" dirty="0"/>
              <a:t> </a:t>
            </a:r>
            <a:r>
              <a:rPr lang="en-US" dirty="0" err="1"/>
              <a:t>lập</a:t>
            </a:r>
            <a:r>
              <a:rPr lang="en-US" dirty="0"/>
              <a:t>, </a:t>
            </a:r>
            <a:r>
              <a:rPr lang="en-US" dirty="0" err="1"/>
              <a:t>các</a:t>
            </a:r>
            <a:r>
              <a:rPr lang="en-US" dirty="0"/>
              <a:t> </a:t>
            </a:r>
            <a:r>
              <a:rPr lang="en-US" dirty="0" err="1"/>
              <a:t>tổ</a:t>
            </a:r>
            <a:r>
              <a:rPr lang="en-US" dirty="0"/>
              <a:t> </a:t>
            </a:r>
            <a:r>
              <a:rPr lang="en-US" dirty="0" err="1"/>
              <a:t>chức</a:t>
            </a:r>
            <a:r>
              <a:rPr lang="en-US" dirty="0"/>
              <a:t> </a:t>
            </a:r>
            <a:r>
              <a:rPr lang="en-US" dirty="0" err="1"/>
              <a:t>chính</a:t>
            </a:r>
            <a:r>
              <a:rPr lang="en-US" dirty="0"/>
              <a:t> </a:t>
            </a:r>
            <a:r>
              <a:rPr lang="en-US" dirty="0" err="1"/>
              <a:t>trị</a:t>
            </a:r>
            <a:r>
              <a:rPr lang="en-US" dirty="0"/>
              <a:t> - </a:t>
            </a:r>
            <a:r>
              <a:rPr lang="en-US" dirty="0" err="1"/>
              <a:t>xã</a:t>
            </a:r>
            <a:r>
              <a:rPr lang="en-US" dirty="0"/>
              <a:t> </a:t>
            </a:r>
            <a:r>
              <a:rPr lang="en-US" dirty="0" err="1"/>
              <a:t>hội</a:t>
            </a:r>
            <a:r>
              <a:rPr lang="en-US" dirty="0"/>
              <a:t>, </a:t>
            </a:r>
            <a:r>
              <a:rPr lang="en-US" dirty="0" err="1"/>
              <a:t>các</a:t>
            </a:r>
            <a:r>
              <a:rPr lang="en-US" dirty="0"/>
              <a:t> </a:t>
            </a:r>
            <a:r>
              <a:rPr lang="en-US" dirty="0" err="1"/>
              <a:t>tổ</a:t>
            </a:r>
            <a:r>
              <a:rPr lang="en-US" dirty="0"/>
              <a:t> </a:t>
            </a:r>
            <a:r>
              <a:rPr lang="en-US" dirty="0" err="1"/>
              <a:t>chức</a:t>
            </a:r>
            <a:r>
              <a:rPr lang="en-US" dirty="0"/>
              <a:t> </a:t>
            </a:r>
            <a:r>
              <a:rPr lang="en-US" dirty="0" err="1"/>
              <a:t>hội</a:t>
            </a:r>
            <a:r>
              <a:rPr lang="en-US" dirty="0"/>
              <a:t> </a:t>
            </a:r>
            <a:r>
              <a:rPr lang="en-US" dirty="0" err="1"/>
              <a:t>sử</a:t>
            </a:r>
            <a:r>
              <a:rPr lang="en-US" dirty="0"/>
              <a:t> </a:t>
            </a:r>
            <a:r>
              <a:rPr lang="en-US" dirty="0" err="1"/>
              <a:t>dụng</a:t>
            </a:r>
            <a:r>
              <a:rPr lang="en-US" dirty="0"/>
              <a:t> </a:t>
            </a:r>
            <a:r>
              <a:rPr lang="en-US" dirty="0" err="1"/>
              <a:t>kinh</a:t>
            </a:r>
            <a:r>
              <a:rPr lang="en-US" dirty="0"/>
              <a:t> </a:t>
            </a:r>
            <a:r>
              <a:rPr lang="en-US" dirty="0" err="1"/>
              <a:t>phí</a:t>
            </a:r>
            <a:r>
              <a:rPr lang="en-US" dirty="0"/>
              <a:t> do </a:t>
            </a:r>
            <a:r>
              <a:rPr lang="en-US" dirty="0" err="1"/>
              <a:t>ngân</a:t>
            </a:r>
            <a:r>
              <a:rPr lang="en-US" dirty="0"/>
              <a:t> </a:t>
            </a:r>
            <a:r>
              <a:rPr lang="en-US" dirty="0" err="1"/>
              <a:t>sách</a:t>
            </a:r>
            <a:r>
              <a:rPr lang="en-US" dirty="0"/>
              <a:t> </a:t>
            </a:r>
            <a:r>
              <a:rPr lang="en-US" dirty="0" err="1"/>
              <a:t>nhà</a:t>
            </a:r>
            <a:r>
              <a:rPr lang="en-US" dirty="0"/>
              <a:t> </a:t>
            </a:r>
            <a:r>
              <a:rPr lang="en-US" dirty="0" err="1"/>
              <a:t>nước</a:t>
            </a:r>
            <a:r>
              <a:rPr lang="en-US" dirty="0"/>
              <a:t> </a:t>
            </a:r>
            <a:r>
              <a:rPr lang="en-US" dirty="0" err="1"/>
              <a:t>hỗ</a:t>
            </a:r>
            <a:r>
              <a:rPr lang="en-US" dirty="0"/>
              <a:t> </a:t>
            </a:r>
            <a:r>
              <a:rPr lang="en-US" dirty="0" err="1"/>
              <a:t>trợ</a:t>
            </a:r>
            <a:r>
              <a:rPr lang="en-US" dirty="0"/>
              <a:t> </a:t>
            </a:r>
            <a:r>
              <a:rPr lang="en-US" dirty="0" err="1"/>
              <a:t>trên</a:t>
            </a:r>
            <a:r>
              <a:rPr lang="en-US" dirty="0"/>
              <a:t> </a:t>
            </a:r>
            <a:r>
              <a:rPr lang="en-US" dirty="0" err="1"/>
              <a:t>địa</a:t>
            </a:r>
            <a:r>
              <a:rPr lang="en-US" dirty="0"/>
              <a:t> </a:t>
            </a:r>
            <a:r>
              <a:rPr lang="en-US" dirty="0" err="1"/>
              <a:t>bàn</a:t>
            </a:r>
            <a:r>
              <a:rPr lang="en-US" dirty="0"/>
              <a:t> </a:t>
            </a:r>
            <a:r>
              <a:rPr lang="en-US" dirty="0" err="1"/>
              <a:t>tỉnh</a:t>
            </a:r>
            <a:r>
              <a:rPr lang="en-US" dirty="0"/>
              <a:t> Long An.</a:t>
            </a:r>
          </a:p>
          <a:p>
            <a:pPr algn="just"/>
            <a:endParaRPr lang="en-US" dirty="0">
              <a:solidFill>
                <a:srgbClr val="310EE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5164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vi-VN" dirty="0" smtClean="0"/>
              <a:t>MỐC THỜI GIAN</a:t>
            </a:r>
            <a:endParaRPr lang="en-US" dirty="0"/>
          </a:p>
        </p:txBody>
      </p:sp>
      <p:sp>
        <p:nvSpPr>
          <p:cNvPr id="9" name="Subtitle 8"/>
          <p:cNvSpPr>
            <a:spLocks noGrp="1"/>
          </p:cNvSpPr>
          <p:nvPr>
            <p:ph type="subTitle" idx="7"/>
          </p:nvPr>
        </p:nvSpPr>
        <p:spPr>
          <a:xfrm>
            <a:off x="587229" y="1825209"/>
            <a:ext cx="2727471" cy="1029300"/>
          </a:xfrm>
        </p:spPr>
        <p:txBody>
          <a:bodyPr/>
          <a:lstStyle/>
          <a:p>
            <a:pPr algn="ctr"/>
            <a:r>
              <a:rPr lang="vi-VN" b="1" dirty="0" smtClean="0">
                <a:latin typeface="Times New Roman" panose="02020603050405020304" pitchFamily="18" charset="0"/>
                <a:ea typeface="Arial Unicode MS" panose="020B0604020202020204" pitchFamily="34" charset="-128"/>
              </a:rPr>
              <a:t>Cuối t</a:t>
            </a:r>
            <a:r>
              <a:rPr lang="en-US" b="1" dirty="0" err="1" smtClean="0">
                <a:latin typeface="Times New Roman" panose="02020603050405020304" pitchFamily="18" charset="0"/>
                <a:ea typeface="Arial Unicode MS" panose="020B0604020202020204" pitchFamily="34" charset="-128"/>
              </a:rPr>
              <a:t>háng</a:t>
            </a:r>
            <a:r>
              <a:rPr lang="en-US" b="1" dirty="0" smtClean="0">
                <a:latin typeface="Times New Roman" panose="02020603050405020304" pitchFamily="18" charset="0"/>
                <a:ea typeface="Arial Unicode MS" panose="020B0604020202020204" pitchFamily="34" charset="-128"/>
              </a:rPr>
              <a:t> 3/2024</a:t>
            </a:r>
            <a:endParaRPr lang="vi-VN" b="1" dirty="0" smtClean="0">
              <a:latin typeface="Times New Roman" panose="02020603050405020304" pitchFamily="18" charset="0"/>
              <a:ea typeface="Arial Unicode MS" panose="020B0604020202020204" pitchFamily="34" charset="-128"/>
            </a:endParaRPr>
          </a:p>
          <a:p>
            <a:pPr algn="ctr"/>
            <a:r>
              <a:rPr lang="vi-VN" b="1" dirty="0" smtClean="0">
                <a:latin typeface="Times New Roman" panose="02020603050405020304" pitchFamily="18" charset="0"/>
                <a:ea typeface="Arial Unicode MS" panose="020B0604020202020204" pitchFamily="34" charset="-128"/>
              </a:rPr>
              <a:t>Hoàn thành việc</a:t>
            </a:r>
          </a:p>
          <a:p>
            <a:pPr algn="ctr"/>
            <a:r>
              <a:rPr lang="vi-VN" b="1" dirty="0" smtClean="0">
                <a:latin typeface="Times New Roman" panose="02020603050405020304" pitchFamily="18" charset="0"/>
                <a:ea typeface="Arial Unicode MS" panose="020B0604020202020204" pitchFamily="34" charset="-128"/>
              </a:rPr>
              <a:t>lựa chọn SGK của </a:t>
            </a:r>
            <a:r>
              <a:rPr lang="vi-VN" b="1" smtClean="0">
                <a:latin typeface="Times New Roman" panose="02020603050405020304" pitchFamily="18" charset="0"/>
                <a:ea typeface="Arial Unicode MS" panose="020B0604020202020204" pitchFamily="34" charset="-128"/>
              </a:rPr>
              <a:t>cơ </a:t>
            </a:r>
            <a:r>
              <a:rPr lang="vi-VN" b="1" smtClean="0">
                <a:latin typeface="Times New Roman" panose="02020603050405020304" pitchFamily="18" charset="0"/>
                <a:ea typeface="Arial Unicode MS" panose="020B0604020202020204" pitchFamily="34" charset="-128"/>
              </a:rPr>
              <a:t>sở</a:t>
            </a:r>
            <a:endParaRPr lang="en-US" b="1" dirty="0" smtClean="0">
              <a:latin typeface="Times New Roman" panose="02020603050405020304" pitchFamily="18" charset="0"/>
              <a:ea typeface="Arial Unicode MS" panose="020B0604020202020204" pitchFamily="34" charset="-128"/>
            </a:endParaRPr>
          </a:p>
        </p:txBody>
      </p:sp>
      <p:sp>
        <p:nvSpPr>
          <p:cNvPr id="10" name="Subtitle 9"/>
          <p:cNvSpPr>
            <a:spLocks noGrp="1"/>
          </p:cNvSpPr>
          <p:nvPr>
            <p:ph type="subTitle" idx="8"/>
          </p:nvPr>
        </p:nvSpPr>
        <p:spPr>
          <a:xfrm>
            <a:off x="3204594" y="1825209"/>
            <a:ext cx="3020037" cy="1029300"/>
          </a:xfrm>
        </p:spPr>
        <p:txBody>
          <a:bodyPr/>
          <a:lstStyle/>
          <a:p>
            <a:r>
              <a:rPr lang="vi-VN" b="1" dirty="0" smtClean="0">
                <a:latin typeface="Times New Roman" panose="02020603050405020304" pitchFamily="18" charset="0"/>
                <a:ea typeface="Arial Unicode MS" panose="020B0604020202020204" pitchFamily="34" charset="-128"/>
              </a:rPr>
              <a:t>10-15/4/2024</a:t>
            </a:r>
            <a:r>
              <a:rPr lang="vi-VN" dirty="0" smtClean="0">
                <a:latin typeface="Times New Roman" panose="02020603050405020304" pitchFamily="18" charset="0"/>
                <a:ea typeface="Arial Unicode MS" panose="020B0604020202020204" pitchFamily="34" charset="-128"/>
              </a:rPr>
              <a:t>, </a:t>
            </a:r>
            <a:r>
              <a:rPr lang="vi-VN" dirty="0" smtClean="0">
                <a:latin typeface="Times New Roman" panose="02020603050405020304" pitchFamily="18" charset="0"/>
                <a:ea typeface="Arial Unicode MS" panose="020B0604020202020204" pitchFamily="34" charset="-128"/>
                <a:cs typeface="Times New Roman" panose="02020603050405020304" pitchFamily="18" charset="0"/>
              </a:rPr>
              <a:t>Phòng </a:t>
            </a:r>
            <a:r>
              <a:rPr lang="vi-VN" dirty="0">
                <a:latin typeface="Times New Roman" panose="02020603050405020304" pitchFamily="18" charset="0"/>
                <a:ea typeface="Arial Unicode MS" panose="020B0604020202020204" pitchFamily="34" charset="-128"/>
                <a:cs typeface="Times New Roman" panose="02020603050405020304" pitchFamily="18" charset="0"/>
              </a:rPr>
              <a:t>GD&amp;ĐT, các trường THPT gửi hồ sơ đề nghị phê duyệt SGK về Sở GD&amp;ĐT.</a:t>
            </a:r>
            <a:endParaRPr lang="en-US" dirty="0"/>
          </a:p>
        </p:txBody>
      </p:sp>
      <p:sp>
        <p:nvSpPr>
          <p:cNvPr id="18" name="Subtitle 17"/>
          <p:cNvSpPr>
            <a:spLocks noGrp="1"/>
          </p:cNvSpPr>
          <p:nvPr>
            <p:ph type="subTitle" idx="19"/>
          </p:nvPr>
        </p:nvSpPr>
        <p:spPr>
          <a:xfrm>
            <a:off x="6065240" y="1825209"/>
            <a:ext cx="2600588" cy="1029300"/>
          </a:xfrm>
        </p:spPr>
        <p:txBody>
          <a:bodyPr/>
          <a:lstStyle/>
          <a:p>
            <a:pPr algn="ctr"/>
            <a:r>
              <a:rPr lang="vi-VN" b="1" dirty="0" smtClean="0"/>
              <a:t>20-25/4/2024</a:t>
            </a:r>
            <a:r>
              <a:rPr lang="vi-VN" dirty="0" smtClean="0"/>
              <a:t>, </a:t>
            </a:r>
          </a:p>
          <a:p>
            <a:pPr algn="ctr"/>
            <a:r>
              <a:rPr lang="vi-VN" dirty="0" smtClean="0"/>
              <a:t>Sở GDDT tham mưu UBND tỉnh phê duyệt danh mục SGK</a:t>
            </a:r>
            <a:endParaRPr lang="en-US" dirty="0"/>
          </a:p>
        </p:txBody>
      </p:sp>
    </p:spTree>
    <p:extLst>
      <p:ext uri="{BB962C8B-B14F-4D97-AF65-F5344CB8AC3E}">
        <p14:creationId xmlns:p14="http://schemas.microsoft.com/office/powerpoint/2010/main" val="380539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89"/>
        <p:cNvGrpSpPr/>
        <p:nvPr/>
      </p:nvGrpSpPr>
      <p:grpSpPr>
        <a:xfrm>
          <a:off x="0" y="0"/>
          <a:ext cx="0" cy="0"/>
          <a:chOff x="0" y="0"/>
          <a:chExt cx="0" cy="0"/>
        </a:xfrm>
      </p:grpSpPr>
      <p:sp>
        <p:nvSpPr>
          <p:cNvPr id="2090" name="Google Shape;2090;p92"/>
          <p:cNvSpPr txBox="1">
            <a:spLocks noGrp="1"/>
          </p:cNvSpPr>
          <p:nvPr>
            <p:ph type="title"/>
          </p:nvPr>
        </p:nvSpPr>
        <p:spPr>
          <a:xfrm>
            <a:off x="2019300" y="2417629"/>
            <a:ext cx="5105400" cy="121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vi-VN" dirty="0">
                <a:solidFill>
                  <a:schemeClr val="accent2"/>
                </a:solidFill>
              </a:rPr>
              <a:t>Nguyên tắc lựa chọn SGK</a:t>
            </a:r>
            <a:r>
              <a:rPr lang="en" dirty="0">
                <a:solidFill>
                  <a:schemeClr val="accent2"/>
                </a:solidFill>
              </a:rPr>
              <a:t> </a:t>
            </a:r>
            <a:endParaRPr dirty="0">
              <a:solidFill>
                <a:schemeClr val="accent2"/>
              </a:solidFill>
            </a:endParaRPr>
          </a:p>
        </p:txBody>
      </p:sp>
      <p:sp>
        <p:nvSpPr>
          <p:cNvPr id="2091" name="Google Shape;2091;p92"/>
          <p:cNvSpPr txBox="1">
            <a:spLocks noGrp="1"/>
          </p:cNvSpPr>
          <p:nvPr>
            <p:ph type="title" idx="2"/>
          </p:nvPr>
        </p:nvSpPr>
        <p:spPr>
          <a:xfrm>
            <a:off x="2019300" y="1371604"/>
            <a:ext cx="5105400" cy="1213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01</a:t>
            </a:r>
            <a:endParaRPr dirty="0"/>
          </a:p>
        </p:txBody>
      </p:sp>
      <p:sp>
        <p:nvSpPr>
          <p:cNvPr id="2092" name="Google Shape;2092;p92"/>
          <p:cNvSpPr/>
          <p:nvPr/>
        </p:nvSpPr>
        <p:spPr>
          <a:xfrm>
            <a:off x="3881688" y="3895829"/>
            <a:ext cx="1380619" cy="52850"/>
          </a:xfrm>
          <a:custGeom>
            <a:avLst/>
            <a:gdLst/>
            <a:ahLst/>
            <a:cxnLst/>
            <a:rect l="l" t="t" r="r" b="b"/>
            <a:pathLst>
              <a:path w="17505" h="670" extrusionOk="0">
                <a:moveTo>
                  <a:pt x="0" y="0"/>
                </a:moveTo>
                <a:lnTo>
                  <a:pt x="0" y="669"/>
                </a:lnTo>
                <a:lnTo>
                  <a:pt x="17505" y="669"/>
                </a:lnTo>
                <a:lnTo>
                  <a:pt x="175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91"/>
                                        </p:tgtEl>
                                        <p:attrNameLst>
                                          <p:attrName>style.visibility</p:attrName>
                                        </p:attrNameLst>
                                      </p:cBhvr>
                                      <p:to>
                                        <p:strVal val="visible"/>
                                      </p:to>
                                    </p:set>
                                    <p:animEffect transition="in" filter="fade">
                                      <p:cBhvr>
                                        <p:cTn id="7" dur="1000"/>
                                        <p:tgtEl>
                                          <p:spTgt spid="2091"/>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090"/>
                                        </p:tgtEl>
                                        <p:attrNameLst>
                                          <p:attrName>style.visibility</p:attrName>
                                        </p:attrNameLst>
                                      </p:cBhvr>
                                      <p:to>
                                        <p:strVal val="visible"/>
                                      </p:to>
                                    </p:set>
                                    <p:animEffect transition="in" filter="fade">
                                      <p:cBhvr>
                                        <p:cTn id="11" dur="1000"/>
                                        <p:tgtEl>
                                          <p:spTgt spid="20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03"/>
        <p:cNvGrpSpPr/>
        <p:nvPr/>
      </p:nvGrpSpPr>
      <p:grpSpPr>
        <a:xfrm>
          <a:off x="0" y="0"/>
          <a:ext cx="0" cy="0"/>
          <a:chOff x="0" y="0"/>
          <a:chExt cx="0" cy="0"/>
        </a:xfrm>
      </p:grpSpPr>
      <p:sp>
        <p:nvSpPr>
          <p:cNvPr id="1542" name="Google Shape;1542;p70"/>
          <p:cNvSpPr/>
          <p:nvPr/>
        </p:nvSpPr>
        <p:spPr>
          <a:xfrm>
            <a:off x="-419100" y="416338"/>
            <a:ext cx="2264661" cy="1997587"/>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70"/>
          <p:cNvSpPr/>
          <p:nvPr/>
        </p:nvSpPr>
        <p:spPr>
          <a:xfrm rot="4132171">
            <a:off x="6908594" y="2764384"/>
            <a:ext cx="3403944" cy="3389830"/>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 name="Diagram 1">
            <a:extLst>
              <a:ext uri="{FF2B5EF4-FFF2-40B4-BE49-F238E27FC236}">
                <a16:creationId xmlns:a16="http://schemas.microsoft.com/office/drawing/2014/main" xmlns="" id="{8A66333F-F99F-D35E-9114-C75BB1B4DC00}"/>
              </a:ext>
            </a:extLst>
          </p:cNvPr>
          <p:cNvGraphicFramePr/>
          <p:nvPr>
            <p:extLst>
              <p:ext uri="{D42A27DB-BD31-4B8C-83A1-F6EECF244321}">
                <p14:modId xmlns:p14="http://schemas.microsoft.com/office/powerpoint/2010/main" val="1191467709"/>
              </p:ext>
            </p:extLst>
          </p:nvPr>
        </p:nvGraphicFramePr>
        <p:xfrm>
          <a:off x="0" y="539750"/>
          <a:ext cx="9143999" cy="4527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Google Shape;2090;p92">
            <a:extLst>
              <a:ext uri="{FF2B5EF4-FFF2-40B4-BE49-F238E27FC236}">
                <a16:creationId xmlns:a16="http://schemas.microsoft.com/office/drawing/2014/main" xmlns="" id="{868C2EB0-7DA8-F93A-DA60-D23D470E8621}"/>
              </a:ext>
            </a:extLst>
          </p:cNvPr>
          <p:cNvSpPr txBox="1">
            <a:spLocks noGrp="1"/>
          </p:cNvSpPr>
          <p:nvPr>
            <p:ph type="title"/>
          </p:nvPr>
        </p:nvSpPr>
        <p:spPr>
          <a:xfrm>
            <a:off x="2019300" y="-4116"/>
            <a:ext cx="5105400" cy="121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vi-VN" dirty="0">
                <a:solidFill>
                  <a:schemeClr val="accent2"/>
                </a:solidFill>
              </a:rPr>
              <a:t>Nguyên tắc lựa chọn SGK</a:t>
            </a:r>
            <a:r>
              <a:rPr lang="en" dirty="0">
                <a:solidFill>
                  <a:schemeClr val="accent2"/>
                </a:solidFill>
              </a:rPr>
              <a:t> </a:t>
            </a:r>
            <a:endParaRPr dirty="0">
              <a:solidFill>
                <a:schemeClr val="accent2"/>
              </a:solidFill>
            </a:endParaRPr>
          </a:p>
        </p:txBody>
      </p:sp>
    </p:spTree>
    <p:extLst>
      <p:ext uri="{BB962C8B-B14F-4D97-AF65-F5344CB8AC3E}">
        <p14:creationId xmlns:p14="http://schemas.microsoft.com/office/powerpoint/2010/main" val="3449100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23">
          <a:extLst>
            <a:ext uri="{FF2B5EF4-FFF2-40B4-BE49-F238E27FC236}">
              <a16:creationId xmlns:a16="http://schemas.microsoft.com/office/drawing/2014/main" xmlns="" id="{87C12B01-03A7-E3C2-B243-63F0BD4D7379}"/>
            </a:ext>
          </a:extLst>
        </p:cNvPr>
        <p:cNvGrpSpPr/>
        <p:nvPr/>
      </p:nvGrpSpPr>
      <p:grpSpPr>
        <a:xfrm>
          <a:off x="0" y="0"/>
          <a:ext cx="0" cy="0"/>
          <a:chOff x="0" y="0"/>
          <a:chExt cx="0" cy="0"/>
        </a:xfrm>
      </p:grpSpPr>
      <p:sp>
        <p:nvSpPr>
          <p:cNvPr id="2124" name="Google Shape;2124;p99">
            <a:extLst>
              <a:ext uri="{FF2B5EF4-FFF2-40B4-BE49-F238E27FC236}">
                <a16:creationId xmlns:a16="http://schemas.microsoft.com/office/drawing/2014/main" xmlns="" id="{043066C8-596A-F03D-B7B8-A5DC7D780254}"/>
              </a:ext>
            </a:extLst>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p>
            <a:pPr lvl="0"/>
            <a:r>
              <a:rPr lang="vi-VN" dirty="0"/>
              <a:t>Tiêu chọn </a:t>
            </a:r>
            <a:r>
              <a:rPr lang="en-US" dirty="0"/>
              <a:t>SGK</a:t>
            </a:r>
            <a:endParaRPr dirty="0"/>
          </a:p>
        </p:txBody>
      </p:sp>
      <p:sp>
        <p:nvSpPr>
          <p:cNvPr id="2125" name="Google Shape;2125;p99">
            <a:extLst>
              <a:ext uri="{FF2B5EF4-FFF2-40B4-BE49-F238E27FC236}">
                <a16:creationId xmlns:a16="http://schemas.microsoft.com/office/drawing/2014/main" xmlns="" id="{00522CE1-79AE-FEBC-DA9B-604C58198C8E}"/>
              </a:ext>
            </a:extLst>
          </p:cNvPr>
          <p:cNvSpPr txBox="1">
            <a:spLocks noGrp="1"/>
          </p:cNvSpPr>
          <p:nvPr>
            <p:ph type="title" idx="2"/>
          </p:nvPr>
        </p:nvSpPr>
        <p:spPr>
          <a:xfrm>
            <a:off x="2019300" y="914400"/>
            <a:ext cx="5105400" cy="1213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02</a:t>
            </a:r>
            <a:endParaRPr dirty="0"/>
          </a:p>
        </p:txBody>
      </p:sp>
      <p:sp>
        <p:nvSpPr>
          <p:cNvPr id="2126" name="Google Shape;2126;p99">
            <a:extLst>
              <a:ext uri="{FF2B5EF4-FFF2-40B4-BE49-F238E27FC236}">
                <a16:creationId xmlns:a16="http://schemas.microsoft.com/office/drawing/2014/main" xmlns="" id="{41D515F7-719E-238C-649F-1787FA9F17C9}"/>
              </a:ext>
            </a:extLst>
          </p:cNvPr>
          <p:cNvSpPr/>
          <p:nvPr/>
        </p:nvSpPr>
        <p:spPr>
          <a:xfrm>
            <a:off x="3881688" y="3438625"/>
            <a:ext cx="1380619" cy="52850"/>
          </a:xfrm>
          <a:custGeom>
            <a:avLst/>
            <a:gdLst/>
            <a:ahLst/>
            <a:cxnLst/>
            <a:rect l="l" t="t" r="r" b="b"/>
            <a:pathLst>
              <a:path w="17505" h="670" extrusionOk="0">
                <a:moveTo>
                  <a:pt x="0" y="0"/>
                </a:moveTo>
                <a:lnTo>
                  <a:pt x="0" y="669"/>
                </a:lnTo>
                <a:lnTo>
                  <a:pt x="17505" y="669"/>
                </a:lnTo>
                <a:lnTo>
                  <a:pt x="175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77300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125"/>
                                        </p:tgtEl>
                                        <p:attrNameLst>
                                          <p:attrName>style.visibility</p:attrName>
                                        </p:attrNameLst>
                                      </p:cBhvr>
                                      <p:to>
                                        <p:strVal val="visible"/>
                                      </p:to>
                                    </p:set>
                                    <p:animEffect transition="in" filter="fade">
                                      <p:cBhvr>
                                        <p:cTn id="7" dur="1000"/>
                                        <p:tgtEl>
                                          <p:spTgt spid="2125"/>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124"/>
                                        </p:tgtEl>
                                        <p:attrNameLst>
                                          <p:attrName>style.visibility</p:attrName>
                                        </p:attrNameLst>
                                      </p:cBhvr>
                                      <p:to>
                                        <p:strVal val="visible"/>
                                      </p:to>
                                    </p:set>
                                    <p:animEffect transition="in" filter="fade">
                                      <p:cBhvr>
                                        <p:cTn id="11" dur="1000"/>
                                        <p:tgtEl>
                                          <p:spTgt spid="2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31"/>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xmlns="" id="{4E220D24-F98D-09D6-E40E-999D1BE3214A}"/>
              </a:ext>
            </a:extLst>
          </p:cNvPr>
          <p:cNvGraphicFramePr/>
          <p:nvPr>
            <p:extLst>
              <p:ext uri="{D42A27DB-BD31-4B8C-83A1-F6EECF244321}">
                <p14:modId xmlns:p14="http://schemas.microsoft.com/office/powerpoint/2010/main" val="2638020585"/>
              </p:ext>
            </p:extLst>
          </p:nvPr>
        </p:nvGraphicFramePr>
        <p:xfrm>
          <a:off x="0" y="891543"/>
          <a:ext cx="9058275" cy="37932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xmlns="" id="{FFEC6B8B-C829-E2DA-8FB8-43175A0648EE}"/>
              </a:ext>
            </a:extLst>
          </p:cNvPr>
          <p:cNvSpPr>
            <a:spLocks noGrp="1"/>
          </p:cNvSpPr>
          <p:nvPr>
            <p:ph type="title"/>
          </p:nvPr>
        </p:nvSpPr>
        <p:spPr>
          <a:xfrm>
            <a:off x="713250" y="194410"/>
            <a:ext cx="7717500" cy="541500"/>
          </a:xfrm>
        </p:spPr>
        <p:txBody>
          <a:bodyPr/>
          <a:lstStyle/>
          <a:p>
            <a:r>
              <a:rPr lang="vi-VN" dirty="0"/>
              <a:t>Tiêu chí lựa chọn SGK</a:t>
            </a:r>
            <a:endParaRPr lang="en-US" dirty="0"/>
          </a:p>
        </p:txBody>
      </p:sp>
    </p:spTree>
    <p:extLst>
      <p:ext uri="{BB962C8B-B14F-4D97-AF65-F5344CB8AC3E}">
        <p14:creationId xmlns:p14="http://schemas.microsoft.com/office/powerpoint/2010/main" val="1643404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94">
          <a:extLst>
            <a:ext uri="{FF2B5EF4-FFF2-40B4-BE49-F238E27FC236}">
              <a16:creationId xmlns:a16="http://schemas.microsoft.com/office/drawing/2014/main" xmlns="" id="{C41751FB-0E67-336C-9833-C34FA707219E}"/>
            </a:ext>
          </a:extLst>
        </p:cNvPr>
        <p:cNvGrpSpPr/>
        <p:nvPr/>
      </p:nvGrpSpPr>
      <p:grpSpPr>
        <a:xfrm>
          <a:off x="0" y="0"/>
          <a:ext cx="0" cy="0"/>
          <a:chOff x="0" y="0"/>
          <a:chExt cx="0" cy="0"/>
        </a:xfrm>
      </p:grpSpPr>
      <p:sp>
        <p:nvSpPr>
          <p:cNvPr id="2595" name="Google Shape;2595;p112">
            <a:extLst>
              <a:ext uri="{FF2B5EF4-FFF2-40B4-BE49-F238E27FC236}">
                <a16:creationId xmlns:a16="http://schemas.microsoft.com/office/drawing/2014/main" xmlns="" id="{03EEE578-6818-EACF-7C7F-C9CBB3F5A20E}"/>
              </a:ext>
            </a:extLst>
          </p:cNvPr>
          <p:cNvSpPr txBox="1">
            <a:spLocks noGrp="1"/>
          </p:cNvSpPr>
          <p:nvPr>
            <p:ph type="title"/>
          </p:nvPr>
        </p:nvSpPr>
        <p:spPr>
          <a:xfrm>
            <a:off x="1833564" y="2348794"/>
            <a:ext cx="5105400" cy="1213800"/>
          </a:xfrm>
          <a:prstGeom prst="rect">
            <a:avLst/>
          </a:prstGeom>
        </p:spPr>
        <p:txBody>
          <a:bodyPr spcFirstLastPara="1" wrap="square" lIns="91425" tIns="91425" rIns="91425" bIns="91425" anchor="ctr" anchorCtr="0">
            <a:noAutofit/>
          </a:bodyPr>
          <a:lstStyle/>
          <a:p>
            <a:pPr lvl="0"/>
            <a:r>
              <a:rPr lang="en-US" dirty="0" err="1"/>
              <a:t>Tổ</a:t>
            </a:r>
            <a:r>
              <a:rPr lang="en-US" dirty="0"/>
              <a:t> </a:t>
            </a:r>
            <a:r>
              <a:rPr lang="en-US" dirty="0" err="1"/>
              <a:t>chức</a:t>
            </a:r>
            <a:r>
              <a:rPr lang="en-US" dirty="0"/>
              <a:t> </a:t>
            </a:r>
            <a:r>
              <a:rPr lang="en-US" dirty="0" err="1"/>
              <a:t>và</a:t>
            </a:r>
            <a:r>
              <a:rPr lang="en-US" dirty="0"/>
              <a:t> </a:t>
            </a:r>
            <a:r>
              <a:rPr lang="en-US" dirty="0" err="1"/>
              <a:t>hoạt</a:t>
            </a:r>
            <a:r>
              <a:rPr lang="en-US" dirty="0"/>
              <a:t> </a:t>
            </a:r>
            <a:r>
              <a:rPr lang="en-US" dirty="0" err="1"/>
              <a:t>động</a:t>
            </a:r>
            <a:r>
              <a:rPr lang="en-US" dirty="0"/>
              <a:t> </a:t>
            </a:r>
            <a:r>
              <a:rPr lang="en-US" dirty="0" err="1"/>
              <a:t>của</a:t>
            </a:r>
            <a:r>
              <a:rPr lang="en-US" dirty="0"/>
              <a:t> </a:t>
            </a:r>
            <a:r>
              <a:rPr lang="en-US" dirty="0" err="1"/>
              <a:t>Hội</a:t>
            </a:r>
            <a:r>
              <a:rPr lang="en-US" dirty="0"/>
              <a:t> </a:t>
            </a:r>
            <a:r>
              <a:rPr lang="en-US" dirty="0" err="1"/>
              <a:t>đồng</a:t>
            </a:r>
            <a:r>
              <a:rPr lang="en-US" dirty="0"/>
              <a:t> </a:t>
            </a:r>
            <a:r>
              <a:rPr lang="en-US" dirty="0" err="1"/>
              <a:t>lựa</a:t>
            </a:r>
            <a:r>
              <a:rPr lang="en-US" dirty="0"/>
              <a:t> </a:t>
            </a:r>
            <a:r>
              <a:rPr lang="en-US" dirty="0" err="1"/>
              <a:t>chọn</a:t>
            </a:r>
            <a:r>
              <a:rPr lang="en-US" dirty="0"/>
              <a:t> SGK</a:t>
            </a:r>
            <a:endParaRPr dirty="0"/>
          </a:p>
        </p:txBody>
      </p:sp>
      <p:sp>
        <p:nvSpPr>
          <p:cNvPr id="2596" name="Google Shape;2596;p112">
            <a:extLst>
              <a:ext uri="{FF2B5EF4-FFF2-40B4-BE49-F238E27FC236}">
                <a16:creationId xmlns:a16="http://schemas.microsoft.com/office/drawing/2014/main" xmlns="" id="{2FBBAABC-341E-9318-8A24-DF861B827FAB}"/>
              </a:ext>
            </a:extLst>
          </p:cNvPr>
          <p:cNvSpPr txBox="1">
            <a:spLocks noGrp="1"/>
          </p:cNvSpPr>
          <p:nvPr>
            <p:ph type="title" idx="2"/>
          </p:nvPr>
        </p:nvSpPr>
        <p:spPr>
          <a:xfrm>
            <a:off x="1833564" y="102468"/>
            <a:ext cx="5105400" cy="1213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03</a:t>
            </a:r>
            <a:endParaRPr dirty="0"/>
          </a:p>
        </p:txBody>
      </p:sp>
    </p:spTree>
    <p:extLst>
      <p:ext uri="{BB962C8B-B14F-4D97-AF65-F5344CB8AC3E}">
        <p14:creationId xmlns:p14="http://schemas.microsoft.com/office/powerpoint/2010/main" val="2649945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596"/>
                                        </p:tgtEl>
                                        <p:attrNameLst>
                                          <p:attrName>style.visibility</p:attrName>
                                        </p:attrNameLst>
                                      </p:cBhvr>
                                      <p:to>
                                        <p:strVal val="visible"/>
                                      </p:to>
                                    </p:set>
                                    <p:animEffect transition="in" filter="fade">
                                      <p:cBhvr>
                                        <p:cTn id="7" dur="1000"/>
                                        <p:tgtEl>
                                          <p:spTgt spid="2596"/>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595"/>
                                        </p:tgtEl>
                                        <p:attrNameLst>
                                          <p:attrName>style.visibility</p:attrName>
                                        </p:attrNameLst>
                                      </p:cBhvr>
                                      <p:to>
                                        <p:strVal val="visible"/>
                                      </p:to>
                                    </p:set>
                                    <p:animEffect transition="in" filter="fade">
                                      <p:cBhvr>
                                        <p:cTn id="11" dur="1000"/>
                                        <p:tgtEl>
                                          <p:spTgt spid="25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56"/>
        <p:cNvGrpSpPr/>
        <p:nvPr/>
      </p:nvGrpSpPr>
      <p:grpSpPr>
        <a:xfrm>
          <a:off x="0" y="0"/>
          <a:ext cx="0" cy="0"/>
          <a:chOff x="0" y="0"/>
          <a:chExt cx="0" cy="0"/>
        </a:xfrm>
      </p:grpSpPr>
      <p:sp>
        <p:nvSpPr>
          <p:cNvPr id="2057" name="Google Shape;2057;p87"/>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p>
            <a:pPr lvl="0"/>
            <a:r>
              <a:rPr lang="en-US" dirty="0" err="1"/>
              <a:t>Thực</a:t>
            </a:r>
            <a:r>
              <a:rPr lang="en-US" dirty="0"/>
              <a:t> </a:t>
            </a:r>
            <a:r>
              <a:rPr lang="en-US" dirty="0" err="1"/>
              <a:t>hiện</a:t>
            </a:r>
            <a:r>
              <a:rPr lang="en-US" dirty="0"/>
              <a:t> </a:t>
            </a:r>
            <a:r>
              <a:rPr lang="en-US" dirty="0" err="1"/>
              <a:t>theo</a:t>
            </a:r>
            <a:r>
              <a:rPr lang="en-US" dirty="0"/>
              <a:t> </a:t>
            </a:r>
            <a:r>
              <a:rPr lang="en-US" dirty="0" err="1"/>
              <a:t>Điều</a:t>
            </a:r>
            <a:r>
              <a:rPr lang="en-US" dirty="0"/>
              <a:t> 4, </a:t>
            </a:r>
            <a:r>
              <a:rPr lang="en-US" dirty="0" err="1"/>
              <a:t>Điều</a:t>
            </a:r>
            <a:r>
              <a:rPr lang="en-US" dirty="0"/>
              <a:t> 5 </a:t>
            </a:r>
            <a:r>
              <a:rPr lang="en-US" dirty="0" err="1"/>
              <a:t>và</a:t>
            </a:r>
            <a:r>
              <a:rPr lang="en-US" dirty="0"/>
              <a:t> </a:t>
            </a:r>
            <a:r>
              <a:rPr lang="en-US" dirty="0" err="1"/>
              <a:t>Điều</a:t>
            </a:r>
            <a:r>
              <a:rPr lang="en-US" dirty="0"/>
              <a:t> 6 </a:t>
            </a:r>
            <a:r>
              <a:rPr lang="en-US" dirty="0" err="1"/>
              <a:t>tại</a:t>
            </a:r>
            <a:r>
              <a:rPr lang="en-US" dirty="0"/>
              <a:t> Thông </a:t>
            </a:r>
            <a:r>
              <a:rPr lang="en-US" dirty="0" err="1"/>
              <a:t>tư</a:t>
            </a:r>
            <a:r>
              <a:rPr lang="en-US" dirty="0"/>
              <a:t> 27 </a:t>
            </a:r>
            <a:r>
              <a:rPr lang="en-US" dirty="0" err="1"/>
              <a:t>của</a:t>
            </a:r>
            <a:r>
              <a:rPr lang="en-US" dirty="0"/>
              <a:t> </a:t>
            </a:r>
            <a:r>
              <a:rPr lang="en-US" dirty="0" err="1"/>
              <a:t>Bộ</a:t>
            </a:r>
            <a:r>
              <a:rPr lang="en-US" dirty="0"/>
              <a:t> GD&amp;ĐT</a:t>
            </a:r>
            <a:endParaRPr dirty="0"/>
          </a:p>
        </p:txBody>
      </p:sp>
      <p:sp>
        <p:nvSpPr>
          <p:cNvPr id="2059" name="Google Shape;2059;p87"/>
          <p:cNvSpPr/>
          <p:nvPr/>
        </p:nvSpPr>
        <p:spPr>
          <a:xfrm>
            <a:off x="3881688" y="3991450"/>
            <a:ext cx="1380619" cy="52850"/>
          </a:xfrm>
          <a:custGeom>
            <a:avLst/>
            <a:gdLst/>
            <a:ahLst/>
            <a:cxnLst/>
            <a:rect l="l" t="t" r="r" b="b"/>
            <a:pathLst>
              <a:path w="17505" h="670" extrusionOk="0">
                <a:moveTo>
                  <a:pt x="0" y="0"/>
                </a:moveTo>
                <a:lnTo>
                  <a:pt x="0" y="669"/>
                </a:lnTo>
                <a:lnTo>
                  <a:pt x="17505" y="669"/>
                </a:lnTo>
                <a:lnTo>
                  <a:pt x="175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57"/>
                                        </p:tgtEl>
                                        <p:attrNameLst>
                                          <p:attrName>style.visibility</p:attrName>
                                        </p:attrNameLst>
                                      </p:cBhvr>
                                      <p:to>
                                        <p:strVal val="visible"/>
                                      </p:to>
                                    </p:set>
                                    <p:animEffect transition="in" filter="fade">
                                      <p:cBhvr>
                                        <p:cTn id="7" dur="1000"/>
                                        <p:tgtEl>
                                          <p:spTgt spid="2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09">
          <a:extLst>
            <a:ext uri="{FF2B5EF4-FFF2-40B4-BE49-F238E27FC236}">
              <a16:creationId xmlns:a16="http://schemas.microsoft.com/office/drawing/2014/main" xmlns="" id="{2154F4FC-A8C7-8AE1-7EFA-43462EA66469}"/>
            </a:ext>
          </a:extLst>
        </p:cNvPr>
        <p:cNvGrpSpPr/>
        <p:nvPr/>
      </p:nvGrpSpPr>
      <p:grpSpPr>
        <a:xfrm>
          <a:off x="0" y="0"/>
          <a:ext cx="0" cy="0"/>
          <a:chOff x="0" y="0"/>
          <a:chExt cx="0" cy="0"/>
        </a:xfrm>
      </p:grpSpPr>
      <p:sp>
        <p:nvSpPr>
          <p:cNvPr id="2610" name="Google Shape;2610;p114">
            <a:extLst>
              <a:ext uri="{FF2B5EF4-FFF2-40B4-BE49-F238E27FC236}">
                <a16:creationId xmlns:a16="http://schemas.microsoft.com/office/drawing/2014/main" xmlns="" id="{105250CB-B358-5C3A-91CD-D9DCE1B9B413}"/>
              </a:ext>
            </a:extLst>
          </p:cNvPr>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vi-VN" dirty="0"/>
              <a:t>Lưu ý</a:t>
            </a:r>
            <a:endParaRPr dirty="0"/>
          </a:p>
        </p:txBody>
      </p:sp>
      <p:sp>
        <p:nvSpPr>
          <p:cNvPr id="2611" name="Google Shape;2611;p114">
            <a:extLst>
              <a:ext uri="{FF2B5EF4-FFF2-40B4-BE49-F238E27FC236}">
                <a16:creationId xmlns:a16="http://schemas.microsoft.com/office/drawing/2014/main" xmlns="" id="{E6D16D60-58E8-FF90-2B73-140CE08AF05F}"/>
              </a:ext>
            </a:extLst>
          </p:cNvPr>
          <p:cNvSpPr/>
          <p:nvPr/>
        </p:nvSpPr>
        <p:spPr>
          <a:xfrm>
            <a:off x="4874000" y="1416225"/>
            <a:ext cx="3120600" cy="3273300"/>
          </a:xfrm>
          <a:prstGeom prst="roundRect">
            <a:avLst>
              <a:gd name="adj" fmla="val 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2" name="Google Shape;2612;p114">
            <a:extLst>
              <a:ext uri="{FF2B5EF4-FFF2-40B4-BE49-F238E27FC236}">
                <a16:creationId xmlns:a16="http://schemas.microsoft.com/office/drawing/2014/main" xmlns="" id="{2327294B-2F68-5E20-7FA5-24DBF81B869F}"/>
              </a:ext>
            </a:extLst>
          </p:cNvPr>
          <p:cNvSpPr/>
          <p:nvPr/>
        </p:nvSpPr>
        <p:spPr>
          <a:xfrm>
            <a:off x="1149400" y="1416225"/>
            <a:ext cx="3120600" cy="3273300"/>
          </a:xfrm>
          <a:prstGeom prst="roundRect">
            <a:avLst>
              <a:gd name="adj" fmla="val 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5" name="Google Shape;2615;p114">
            <a:extLst>
              <a:ext uri="{FF2B5EF4-FFF2-40B4-BE49-F238E27FC236}">
                <a16:creationId xmlns:a16="http://schemas.microsoft.com/office/drawing/2014/main" xmlns="" id="{681EA125-5EA3-0F1B-ABBD-383256272CCC}"/>
              </a:ext>
            </a:extLst>
          </p:cNvPr>
          <p:cNvSpPr txBox="1"/>
          <p:nvPr/>
        </p:nvSpPr>
        <p:spPr>
          <a:xfrm>
            <a:off x="1474750" y="1633050"/>
            <a:ext cx="2469900" cy="485400"/>
          </a:xfrm>
          <a:prstGeom prst="rect">
            <a:avLst/>
          </a:prstGeom>
          <a:noFill/>
          <a:ln>
            <a:noFill/>
          </a:ln>
        </p:spPr>
        <p:txBody>
          <a:bodyPr spcFirstLastPara="1" wrap="square" lIns="91425" tIns="91425" rIns="91425" bIns="91425" anchor="t" anchorCtr="0">
            <a:noAutofit/>
          </a:bodyPr>
          <a:lstStyle/>
          <a:p>
            <a:r>
              <a:rPr lang="en-US" b="1" i="1" dirty="0" err="1"/>
              <a:t>Mỗi</a:t>
            </a:r>
            <a:r>
              <a:rPr lang="en-US" b="1" i="1" dirty="0"/>
              <a:t> </a:t>
            </a:r>
            <a:r>
              <a:rPr lang="en-US" b="1" i="1" dirty="0" err="1"/>
              <a:t>cơ</a:t>
            </a:r>
            <a:r>
              <a:rPr lang="en-US" b="1" i="1" dirty="0"/>
              <a:t> </a:t>
            </a:r>
            <a:r>
              <a:rPr lang="en-US" b="1" i="1" dirty="0" err="1"/>
              <a:t>sở</a:t>
            </a:r>
            <a:r>
              <a:rPr lang="en-US" b="1" i="1" dirty="0"/>
              <a:t> </a:t>
            </a:r>
            <a:r>
              <a:rPr lang="en-US" b="1" i="1" dirty="0" err="1"/>
              <a:t>giáo</a:t>
            </a:r>
            <a:r>
              <a:rPr lang="en-US" b="1" i="1" dirty="0"/>
              <a:t> </a:t>
            </a:r>
            <a:r>
              <a:rPr lang="en-US" b="1" i="1" dirty="0" err="1"/>
              <a:t>dục</a:t>
            </a:r>
            <a:r>
              <a:rPr lang="en-US" dirty="0"/>
              <a:t> </a:t>
            </a:r>
            <a:r>
              <a:rPr lang="en-US" dirty="0" err="1"/>
              <a:t>thành</a:t>
            </a:r>
            <a:r>
              <a:rPr lang="en-US" dirty="0"/>
              <a:t> </a:t>
            </a:r>
            <a:r>
              <a:rPr lang="en-US" dirty="0" err="1"/>
              <a:t>lập</a:t>
            </a:r>
            <a:r>
              <a:rPr lang="en-US" dirty="0"/>
              <a:t> </a:t>
            </a:r>
            <a:r>
              <a:rPr lang="en-US" b="1" i="1" dirty="0" err="1"/>
              <a:t>một</a:t>
            </a:r>
            <a:r>
              <a:rPr lang="en-US" b="1" i="1" dirty="0"/>
              <a:t> </a:t>
            </a:r>
            <a:r>
              <a:rPr lang="en-US" b="1" i="1" dirty="0" err="1"/>
              <a:t>Hội</a:t>
            </a:r>
            <a:r>
              <a:rPr lang="en-US" b="1" i="1" dirty="0"/>
              <a:t> </a:t>
            </a:r>
            <a:r>
              <a:rPr lang="en-US" b="1" i="1" dirty="0" err="1"/>
              <a:t>đồng</a:t>
            </a:r>
            <a:r>
              <a:rPr lang="en-US" b="1" i="1" dirty="0"/>
              <a:t> </a:t>
            </a:r>
            <a:r>
              <a:rPr lang="en-US" b="1" i="1" dirty="0" err="1"/>
              <a:t>lựa</a:t>
            </a:r>
            <a:r>
              <a:rPr lang="en-US" b="1" i="1" dirty="0"/>
              <a:t> </a:t>
            </a:r>
            <a:r>
              <a:rPr lang="en-US" b="1" i="1" dirty="0" err="1"/>
              <a:t>chọn</a:t>
            </a:r>
            <a:r>
              <a:rPr lang="en-US" b="1" i="1" dirty="0"/>
              <a:t> SGK</a:t>
            </a:r>
            <a:r>
              <a:rPr lang="en-US" dirty="0"/>
              <a:t>. </a:t>
            </a:r>
            <a:r>
              <a:rPr lang="en-US" dirty="0" err="1"/>
              <a:t>Đối</a:t>
            </a:r>
            <a:r>
              <a:rPr lang="en-US" dirty="0"/>
              <a:t> </a:t>
            </a:r>
            <a:r>
              <a:rPr lang="en-US" dirty="0" err="1"/>
              <a:t>với</a:t>
            </a:r>
            <a:r>
              <a:rPr lang="en-US" dirty="0"/>
              <a:t> </a:t>
            </a:r>
            <a:r>
              <a:rPr lang="en-US" b="1" i="1" dirty="0" err="1"/>
              <a:t>cơ</a:t>
            </a:r>
            <a:r>
              <a:rPr lang="en-US" b="1" i="1" dirty="0"/>
              <a:t> </a:t>
            </a:r>
            <a:r>
              <a:rPr lang="en-US" b="1" i="1" dirty="0" err="1"/>
              <a:t>sở</a:t>
            </a:r>
            <a:r>
              <a:rPr lang="en-US" b="1" i="1" dirty="0"/>
              <a:t> </a:t>
            </a:r>
            <a:r>
              <a:rPr lang="en-US" b="1" i="1" dirty="0" err="1"/>
              <a:t>giáo</a:t>
            </a:r>
            <a:r>
              <a:rPr lang="en-US" b="1" i="1" dirty="0"/>
              <a:t> </a:t>
            </a:r>
            <a:r>
              <a:rPr lang="en-US" b="1" i="1" dirty="0" err="1"/>
              <a:t>dục</a:t>
            </a:r>
            <a:r>
              <a:rPr lang="en-US" b="1" i="1" dirty="0"/>
              <a:t> </a:t>
            </a:r>
            <a:r>
              <a:rPr lang="en-US" b="1" i="1" dirty="0" err="1"/>
              <a:t>có</a:t>
            </a:r>
            <a:r>
              <a:rPr lang="en-US" b="1" i="1" dirty="0"/>
              <a:t> </a:t>
            </a:r>
            <a:r>
              <a:rPr lang="en-US" b="1" i="1" dirty="0" err="1"/>
              <a:t>nhiều</a:t>
            </a:r>
            <a:r>
              <a:rPr lang="en-US" b="1" i="1" dirty="0"/>
              <a:t> </a:t>
            </a:r>
            <a:r>
              <a:rPr lang="en-US" b="1" i="1" dirty="0" err="1"/>
              <a:t>cấp</a:t>
            </a:r>
            <a:r>
              <a:rPr lang="en-US" b="1" i="1" dirty="0"/>
              <a:t> </a:t>
            </a:r>
            <a:r>
              <a:rPr lang="en-US" b="1" i="1" dirty="0" err="1"/>
              <a:t>học</a:t>
            </a:r>
            <a:r>
              <a:rPr lang="en-US" dirty="0"/>
              <a:t> </a:t>
            </a:r>
            <a:r>
              <a:rPr lang="en-US" dirty="0" err="1"/>
              <a:t>thì</a:t>
            </a:r>
            <a:r>
              <a:rPr lang="en-US" dirty="0"/>
              <a:t> </a:t>
            </a:r>
            <a:r>
              <a:rPr lang="en-US" b="1" i="1" dirty="0" err="1"/>
              <a:t>mỗi</a:t>
            </a:r>
            <a:r>
              <a:rPr lang="en-US" b="1" i="1" dirty="0"/>
              <a:t> </a:t>
            </a:r>
            <a:r>
              <a:rPr lang="en-US" b="1" i="1" dirty="0" err="1"/>
              <a:t>cấp</a:t>
            </a:r>
            <a:r>
              <a:rPr lang="en-US" b="1" i="1" dirty="0"/>
              <a:t> </a:t>
            </a:r>
            <a:r>
              <a:rPr lang="en-US" b="1" i="1" dirty="0" err="1"/>
              <a:t>học</a:t>
            </a:r>
            <a:r>
              <a:rPr lang="en-US" b="1" i="1" dirty="0"/>
              <a:t> </a:t>
            </a:r>
            <a:r>
              <a:rPr lang="en-US" b="1" i="1" dirty="0" err="1"/>
              <a:t>thành</a:t>
            </a:r>
            <a:r>
              <a:rPr lang="en-US" b="1" i="1" dirty="0"/>
              <a:t> </a:t>
            </a:r>
            <a:r>
              <a:rPr lang="en-US" b="1" i="1" dirty="0" err="1"/>
              <a:t>lập</a:t>
            </a:r>
            <a:r>
              <a:rPr lang="en-US" b="1" i="1" dirty="0"/>
              <a:t> 01 (</a:t>
            </a:r>
            <a:r>
              <a:rPr lang="en-US" b="1" i="1" dirty="0" err="1"/>
              <a:t>một</a:t>
            </a:r>
            <a:r>
              <a:rPr lang="en-US" b="1" i="1" dirty="0"/>
              <a:t>) </a:t>
            </a:r>
            <a:r>
              <a:rPr lang="en-US" b="1" i="1" dirty="0" err="1"/>
              <a:t>Hội</a:t>
            </a:r>
            <a:r>
              <a:rPr lang="en-US" b="1" i="1" dirty="0"/>
              <a:t> </a:t>
            </a:r>
            <a:r>
              <a:rPr lang="en-US" b="1" i="1" dirty="0" err="1"/>
              <a:t>đồng</a:t>
            </a:r>
            <a:r>
              <a:rPr lang="en-US" b="1" i="1" dirty="0"/>
              <a:t>.</a:t>
            </a:r>
            <a:r>
              <a:rPr lang="en-US" dirty="0"/>
              <a:t> Thành </a:t>
            </a:r>
            <a:r>
              <a:rPr lang="en-US" dirty="0" err="1"/>
              <a:t>phần</a:t>
            </a:r>
            <a:r>
              <a:rPr lang="en-US" dirty="0"/>
              <a:t> </a:t>
            </a:r>
            <a:r>
              <a:rPr lang="en-US" dirty="0" err="1"/>
              <a:t>Hội</a:t>
            </a:r>
            <a:r>
              <a:rPr lang="en-US" dirty="0"/>
              <a:t> </a:t>
            </a:r>
            <a:r>
              <a:rPr lang="en-US" dirty="0" err="1"/>
              <a:t>đồng</a:t>
            </a:r>
            <a:r>
              <a:rPr lang="en-US" dirty="0"/>
              <a:t> </a:t>
            </a:r>
            <a:r>
              <a:rPr lang="en-US" dirty="0" err="1"/>
              <a:t>gồm</a:t>
            </a:r>
            <a:r>
              <a:rPr lang="en-US" dirty="0"/>
              <a:t>: </a:t>
            </a:r>
            <a:r>
              <a:rPr lang="en-US" dirty="0" err="1"/>
              <a:t>Người</a:t>
            </a:r>
            <a:r>
              <a:rPr lang="en-US" dirty="0"/>
              <a:t> </a:t>
            </a:r>
            <a:r>
              <a:rPr lang="en-US" dirty="0" err="1"/>
              <a:t>đứng</a:t>
            </a:r>
            <a:r>
              <a:rPr lang="en-US" dirty="0"/>
              <a:t> </a:t>
            </a:r>
            <a:r>
              <a:rPr lang="en-US" dirty="0" err="1"/>
              <a:t>đầu</a:t>
            </a:r>
            <a:r>
              <a:rPr lang="en-US" dirty="0"/>
              <a:t>, </a:t>
            </a:r>
            <a:r>
              <a:rPr lang="en-US" dirty="0" err="1"/>
              <a:t>cấp</a:t>
            </a:r>
            <a:r>
              <a:rPr lang="en-US" dirty="0"/>
              <a:t> </a:t>
            </a:r>
            <a:r>
              <a:rPr lang="en-US" dirty="0" err="1"/>
              <a:t>phó</a:t>
            </a:r>
            <a:r>
              <a:rPr lang="en-US" dirty="0"/>
              <a:t> </a:t>
            </a:r>
            <a:r>
              <a:rPr lang="en-US" dirty="0" err="1"/>
              <a:t>người</a:t>
            </a:r>
            <a:r>
              <a:rPr lang="en-US" dirty="0"/>
              <a:t> đ</a:t>
            </a:r>
            <a:r>
              <a:rPr lang="vi-VN" dirty="0"/>
              <a:t>ứ</a:t>
            </a:r>
            <a:r>
              <a:rPr lang="en-US" dirty="0"/>
              <a:t>ng </a:t>
            </a:r>
            <a:r>
              <a:rPr lang="en-US" dirty="0" err="1"/>
              <a:t>đầu</a:t>
            </a:r>
            <a:r>
              <a:rPr lang="en-US" dirty="0"/>
              <a:t>; </a:t>
            </a:r>
            <a:r>
              <a:rPr lang="en-US" dirty="0" err="1"/>
              <a:t>tổ</a:t>
            </a:r>
            <a:r>
              <a:rPr lang="en-US" dirty="0"/>
              <a:t> </a:t>
            </a:r>
            <a:r>
              <a:rPr lang="en-US" dirty="0" err="1"/>
              <a:t>trưởng</a:t>
            </a:r>
            <a:r>
              <a:rPr lang="en-US" dirty="0"/>
              <a:t> </a:t>
            </a:r>
            <a:r>
              <a:rPr lang="en-US" dirty="0" err="1"/>
              <a:t>chuyên</a:t>
            </a:r>
            <a:r>
              <a:rPr lang="en-US" dirty="0"/>
              <a:t> </a:t>
            </a:r>
            <a:r>
              <a:rPr lang="en-US" dirty="0" err="1"/>
              <a:t>môn</a:t>
            </a:r>
            <a:r>
              <a:rPr lang="en-US" dirty="0"/>
              <a:t>, </a:t>
            </a:r>
            <a:r>
              <a:rPr lang="en-US" dirty="0" err="1"/>
              <a:t>nhóm</a:t>
            </a:r>
            <a:r>
              <a:rPr lang="en-US" dirty="0"/>
              <a:t> </a:t>
            </a:r>
            <a:r>
              <a:rPr lang="en-US" dirty="0" err="1"/>
              <a:t>chuyên</a:t>
            </a:r>
            <a:r>
              <a:rPr lang="en-US" dirty="0"/>
              <a:t> </a:t>
            </a:r>
            <a:r>
              <a:rPr lang="en-US" dirty="0" err="1"/>
              <a:t>môn</a:t>
            </a:r>
            <a:r>
              <a:rPr lang="en-US" dirty="0"/>
              <a:t>, </a:t>
            </a:r>
            <a:r>
              <a:rPr lang="en-US" dirty="0" err="1"/>
              <a:t>đại</a:t>
            </a:r>
            <a:r>
              <a:rPr lang="en-US" dirty="0"/>
              <a:t> </a:t>
            </a:r>
            <a:r>
              <a:rPr lang="en-US" dirty="0" err="1"/>
              <a:t>diện</a:t>
            </a:r>
            <a:r>
              <a:rPr lang="en-US" dirty="0"/>
              <a:t> </a:t>
            </a:r>
            <a:r>
              <a:rPr lang="en-US" dirty="0" err="1"/>
              <a:t>giáo</a:t>
            </a:r>
            <a:r>
              <a:rPr lang="en-US" dirty="0"/>
              <a:t> </a:t>
            </a:r>
            <a:r>
              <a:rPr lang="en-US" dirty="0" err="1"/>
              <a:t>viên</a:t>
            </a:r>
            <a:r>
              <a:rPr lang="en-US" dirty="0"/>
              <a:t>, </a:t>
            </a:r>
            <a:r>
              <a:rPr lang="en-US" dirty="0" err="1"/>
              <a:t>đại</a:t>
            </a:r>
            <a:r>
              <a:rPr lang="en-US" dirty="0"/>
              <a:t> </a:t>
            </a:r>
            <a:r>
              <a:rPr lang="en-US" dirty="0" err="1"/>
              <a:t>diện</a:t>
            </a:r>
            <a:r>
              <a:rPr lang="en-US" dirty="0"/>
              <a:t> Ban </a:t>
            </a:r>
            <a:r>
              <a:rPr lang="en-US" dirty="0" err="1"/>
              <a:t>đại</a:t>
            </a:r>
            <a:r>
              <a:rPr lang="en-US" dirty="0"/>
              <a:t> </a:t>
            </a:r>
            <a:r>
              <a:rPr lang="en-US" dirty="0" err="1"/>
              <a:t>diện</a:t>
            </a:r>
            <a:r>
              <a:rPr lang="en-US" dirty="0"/>
              <a:t> cha </a:t>
            </a:r>
            <a:r>
              <a:rPr lang="en-US" dirty="0" err="1"/>
              <a:t>mẹ</a:t>
            </a:r>
            <a:r>
              <a:rPr lang="en-US" dirty="0"/>
              <a:t> </a:t>
            </a:r>
            <a:r>
              <a:rPr lang="en-US" dirty="0" err="1"/>
              <a:t>học</a:t>
            </a:r>
            <a:r>
              <a:rPr lang="en-US" dirty="0"/>
              <a:t> </a:t>
            </a:r>
            <a:r>
              <a:rPr lang="en-US" dirty="0" err="1"/>
              <a:t>sinh</a:t>
            </a:r>
            <a:r>
              <a:rPr lang="en-US" dirty="0"/>
              <a:t>.</a:t>
            </a:r>
          </a:p>
        </p:txBody>
      </p:sp>
      <p:sp>
        <p:nvSpPr>
          <p:cNvPr id="2616" name="Google Shape;2616;p114">
            <a:extLst>
              <a:ext uri="{FF2B5EF4-FFF2-40B4-BE49-F238E27FC236}">
                <a16:creationId xmlns:a16="http://schemas.microsoft.com/office/drawing/2014/main" xmlns="" id="{77BA8687-0305-78AD-B20E-4CBAA2333DA9}"/>
              </a:ext>
            </a:extLst>
          </p:cNvPr>
          <p:cNvSpPr txBox="1"/>
          <p:nvPr/>
        </p:nvSpPr>
        <p:spPr>
          <a:xfrm>
            <a:off x="5199350" y="1875750"/>
            <a:ext cx="2469900" cy="485400"/>
          </a:xfrm>
          <a:prstGeom prst="rect">
            <a:avLst/>
          </a:prstGeom>
          <a:noFill/>
          <a:ln>
            <a:noFill/>
          </a:ln>
        </p:spPr>
        <p:txBody>
          <a:bodyPr spcFirstLastPara="1" wrap="square" lIns="91425" tIns="91425" rIns="91425" bIns="91425" anchor="t" anchorCtr="0">
            <a:noAutofit/>
          </a:bodyPr>
          <a:lstStyle/>
          <a:p>
            <a:r>
              <a:rPr lang="en-US" dirty="0" err="1"/>
              <a:t>Số</a:t>
            </a:r>
            <a:r>
              <a:rPr lang="en-US" dirty="0"/>
              <a:t> </a:t>
            </a:r>
            <a:r>
              <a:rPr lang="en-US" dirty="0" err="1"/>
              <a:t>lượng</a:t>
            </a:r>
            <a:r>
              <a:rPr lang="en-US" dirty="0"/>
              <a:t> </a:t>
            </a:r>
            <a:r>
              <a:rPr lang="en-US" dirty="0" err="1"/>
              <a:t>thành</a:t>
            </a:r>
            <a:r>
              <a:rPr lang="en-US" dirty="0"/>
              <a:t> </a:t>
            </a:r>
            <a:r>
              <a:rPr lang="en-US" dirty="0" err="1"/>
              <a:t>viên</a:t>
            </a:r>
            <a:r>
              <a:rPr lang="en-US" dirty="0"/>
              <a:t> </a:t>
            </a:r>
            <a:r>
              <a:rPr lang="en-US" dirty="0" err="1"/>
              <a:t>Hội</a:t>
            </a:r>
            <a:r>
              <a:rPr lang="en-US" dirty="0"/>
              <a:t> </a:t>
            </a:r>
            <a:r>
              <a:rPr lang="en-US" dirty="0" err="1"/>
              <a:t>đồng</a:t>
            </a:r>
            <a:r>
              <a:rPr lang="en-US" dirty="0"/>
              <a:t> </a:t>
            </a:r>
            <a:r>
              <a:rPr lang="en-US" dirty="0" err="1"/>
              <a:t>là</a:t>
            </a:r>
            <a:r>
              <a:rPr lang="en-US" dirty="0"/>
              <a:t> </a:t>
            </a:r>
            <a:r>
              <a:rPr lang="en-US" dirty="0" err="1"/>
              <a:t>số</a:t>
            </a:r>
            <a:r>
              <a:rPr lang="en-US" dirty="0"/>
              <a:t> </a:t>
            </a:r>
            <a:r>
              <a:rPr lang="en-US" dirty="0" err="1"/>
              <a:t>lẻ</a:t>
            </a:r>
            <a:r>
              <a:rPr lang="en-US" dirty="0"/>
              <a:t>, </a:t>
            </a:r>
            <a:r>
              <a:rPr lang="en-US" dirty="0" err="1"/>
              <a:t>tối</a:t>
            </a:r>
            <a:r>
              <a:rPr lang="en-US" dirty="0"/>
              <a:t> </a:t>
            </a:r>
            <a:r>
              <a:rPr lang="en-US" dirty="0" err="1"/>
              <a:t>thiểu</a:t>
            </a:r>
            <a:r>
              <a:rPr lang="en-US" dirty="0"/>
              <a:t> </a:t>
            </a:r>
            <a:r>
              <a:rPr lang="en-US" dirty="0" err="1"/>
              <a:t>là</a:t>
            </a:r>
            <a:r>
              <a:rPr lang="en-US" dirty="0"/>
              <a:t> 11 </a:t>
            </a:r>
            <a:r>
              <a:rPr lang="en-US" dirty="0" err="1"/>
              <a:t>người</a:t>
            </a:r>
            <a:r>
              <a:rPr lang="en-US" dirty="0"/>
              <a:t>. </a:t>
            </a:r>
            <a:r>
              <a:rPr lang="en-US" dirty="0" err="1"/>
              <a:t>Đối</a:t>
            </a:r>
            <a:r>
              <a:rPr lang="en-US" dirty="0"/>
              <a:t> </a:t>
            </a:r>
            <a:r>
              <a:rPr lang="en-US" dirty="0" err="1"/>
              <a:t>với</a:t>
            </a:r>
            <a:r>
              <a:rPr lang="en-US" dirty="0"/>
              <a:t> </a:t>
            </a:r>
            <a:r>
              <a:rPr lang="en-US" dirty="0" err="1"/>
              <a:t>cơ</a:t>
            </a:r>
            <a:r>
              <a:rPr lang="en-US" dirty="0"/>
              <a:t> </a:t>
            </a:r>
            <a:r>
              <a:rPr lang="en-US" dirty="0" err="1"/>
              <a:t>sở</a:t>
            </a:r>
            <a:r>
              <a:rPr lang="en-US" dirty="0"/>
              <a:t> </a:t>
            </a:r>
            <a:r>
              <a:rPr lang="en-US" dirty="0" err="1"/>
              <a:t>giáo</a:t>
            </a:r>
            <a:r>
              <a:rPr lang="en-US" dirty="0"/>
              <a:t> </a:t>
            </a:r>
            <a:r>
              <a:rPr lang="en-US" dirty="0" err="1"/>
              <a:t>dục</a:t>
            </a:r>
            <a:r>
              <a:rPr lang="en-US" dirty="0"/>
              <a:t> </a:t>
            </a:r>
            <a:r>
              <a:rPr lang="en-US" dirty="0" err="1"/>
              <a:t>có</a:t>
            </a:r>
            <a:r>
              <a:rPr lang="en-US" dirty="0"/>
              <a:t> </a:t>
            </a:r>
            <a:r>
              <a:rPr lang="en-US" dirty="0" err="1"/>
              <a:t>quy</a:t>
            </a:r>
            <a:r>
              <a:rPr lang="en-US" dirty="0"/>
              <a:t> </a:t>
            </a:r>
            <a:r>
              <a:rPr lang="en-US" dirty="0" err="1"/>
              <a:t>mô</a:t>
            </a:r>
            <a:r>
              <a:rPr lang="en-US" dirty="0"/>
              <a:t> </a:t>
            </a:r>
            <a:r>
              <a:rPr lang="en-US" dirty="0" err="1"/>
              <a:t>dưới</a:t>
            </a:r>
            <a:r>
              <a:rPr lang="en-US" dirty="0"/>
              <a:t> 10 (</a:t>
            </a:r>
            <a:r>
              <a:rPr lang="en-US" dirty="0" err="1"/>
              <a:t>mười</a:t>
            </a:r>
            <a:r>
              <a:rPr lang="en-US" dirty="0"/>
              <a:t>) </a:t>
            </a:r>
            <a:r>
              <a:rPr lang="en-US" dirty="0" err="1"/>
              <a:t>lớp</a:t>
            </a:r>
            <a:r>
              <a:rPr lang="en-US" dirty="0"/>
              <a:t>, </a:t>
            </a:r>
            <a:r>
              <a:rPr lang="en-US" dirty="0" err="1"/>
              <a:t>số</a:t>
            </a:r>
            <a:r>
              <a:rPr lang="en-US" dirty="0"/>
              <a:t> </a:t>
            </a:r>
            <a:r>
              <a:rPr lang="en-US" dirty="0" err="1"/>
              <a:t>lượng</a:t>
            </a:r>
            <a:r>
              <a:rPr lang="en-US" dirty="0"/>
              <a:t> </a:t>
            </a:r>
            <a:r>
              <a:rPr lang="en-US" dirty="0" err="1"/>
              <a:t>thành</a:t>
            </a:r>
            <a:r>
              <a:rPr lang="en-US" dirty="0"/>
              <a:t> </a:t>
            </a:r>
            <a:r>
              <a:rPr lang="en-US" dirty="0" err="1"/>
              <a:t>viên</a:t>
            </a:r>
            <a:r>
              <a:rPr lang="en-US" dirty="0"/>
              <a:t> </a:t>
            </a:r>
            <a:r>
              <a:rPr lang="en-US" dirty="0" err="1"/>
              <a:t>Hội</a:t>
            </a:r>
            <a:r>
              <a:rPr lang="en-US" dirty="0"/>
              <a:t> </a:t>
            </a:r>
            <a:r>
              <a:rPr lang="en-US" dirty="0" err="1"/>
              <a:t>đồng</a:t>
            </a:r>
            <a:r>
              <a:rPr lang="en-US" dirty="0"/>
              <a:t> </a:t>
            </a:r>
            <a:r>
              <a:rPr lang="en-US" dirty="0" err="1"/>
              <a:t>tối</a:t>
            </a:r>
            <a:r>
              <a:rPr lang="en-US" dirty="0"/>
              <a:t> </a:t>
            </a:r>
            <a:r>
              <a:rPr lang="en-US" dirty="0" err="1"/>
              <a:t>thiểu</a:t>
            </a:r>
            <a:r>
              <a:rPr lang="en-US" dirty="0"/>
              <a:t> </a:t>
            </a:r>
            <a:r>
              <a:rPr lang="en-US" dirty="0" err="1"/>
              <a:t>là</a:t>
            </a:r>
            <a:r>
              <a:rPr lang="en-US" dirty="0"/>
              <a:t> 05 (</a:t>
            </a:r>
            <a:r>
              <a:rPr lang="en-US" dirty="0" err="1"/>
              <a:t>năm</a:t>
            </a:r>
            <a:r>
              <a:rPr lang="en-US" dirty="0"/>
              <a:t>) </a:t>
            </a:r>
            <a:r>
              <a:rPr lang="en-US" dirty="0" err="1"/>
              <a:t>người</a:t>
            </a:r>
            <a:r>
              <a:rPr lang="en-US" dirty="0"/>
              <a:t>.</a:t>
            </a:r>
          </a:p>
        </p:txBody>
      </p:sp>
    </p:spTree>
    <p:extLst>
      <p:ext uri="{BB962C8B-B14F-4D97-AF65-F5344CB8AC3E}">
        <p14:creationId xmlns:p14="http://schemas.microsoft.com/office/powerpoint/2010/main" val="2968721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15"/>
                                        </p:tgtEl>
                                        <p:attrNameLst>
                                          <p:attrName>style.visibility</p:attrName>
                                        </p:attrNameLst>
                                      </p:cBhvr>
                                      <p:to>
                                        <p:strVal val="visible"/>
                                      </p:to>
                                    </p:set>
                                    <p:animEffect transition="in" filter="fade">
                                      <p:cBhvr>
                                        <p:cTn id="7" dur="1000"/>
                                        <p:tgtEl>
                                          <p:spTgt spid="2615"/>
                                        </p:tgtEl>
                                      </p:cBhvr>
                                    </p:animEffect>
                                  </p:childTnLst>
                                </p:cTn>
                              </p:par>
                              <p:par>
                                <p:cTn id="8" presetID="10" presetClass="entr" presetSubtype="0" fill="hold" nodeType="withEffect">
                                  <p:stCondLst>
                                    <p:cond delay="0"/>
                                  </p:stCondLst>
                                  <p:childTnLst>
                                    <p:set>
                                      <p:cBhvr>
                                        <p:cTn id="9" dur="1" fill="hold">
                                          <p:stCondLst>
                                            <p:cond delay="0"/>
                                          </p:stCondLst>
                                        </p:cTn>
                                        <p:tgtEl>
                                          <p:spTgt spid="2616"/>
                                        </p:tgtEl>
                                        <p:attrNameLst>
                                          <p:attrName>style.visibility</p:attrName>
                                        </p:attrNameLst>
                                      </p:cBhvr>
                                      <p:to>
                                        <p:strVal val="visible"/>
                                      </p:to>
                                    </p:set>
                                    <p:animEffect transition="in" filter="fade">
                                      <p:cBhvr>
                                        <p:cTn id="10" dur="1000"/>
                                        <p:tgtEl>
                                          <p:spTgt spid="26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legant Education Pack for Students XL by Slidesgo">
  <a:themeElements>
    <a:clrScheme name="Simple Light">
      <a:dk1>
        <a:srgbClr val="FFFFFF"/>
      </a:dk1>
      <a:lt1>
        <a:srgbClr val="EDECDF"/>
      </a:lt1>
      <a:dk2>
        <a:srgbClr val="C8A591"/>
      </a:dk2>
      <a:lt2>
        <a:srgbClr val="FFFFFF"/>
      </a:lt2>
      <a:accent1>
        <a:srgbClr val="A0A299"/>
      </a:accent1>
      <a:accent2>
        <a:srgbClr val="40474B"/>
      </a:accent2>
      <a:accent3>
        <a:srgbClr val="C8A591"/>
      </a:accent3>
      <a:accent4>
        <a:srgbClr val="EDECDF"/>
      </a:accent4>
      <a:accent5>
        <a:srgbClr val="A0A299"/>
      </a:accent5>
      <a:accent6>
        <a:srgbClr val="FFFFFF"/>
      </a:accent6>
      <a:hlink>
        <a:srgbClr val="40474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1952</Words>
  <Application>Microsoft Office PowerPoint</Application>
  <PresentationFormat>On-screen Show (16:9)</PresentationFormat>
  <Paragraphs>77</Paragraphs>
  <Slides>26</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Hammersmith One</vt:lpstr>
      <vt:lpstr>Arial Unicode MS</vt:lpstr>
      <vt:lpstr>Arial</vt:lpstr>
      <vt:lpstr>Times New Roman</vt:lpstr>
      <vt:lpstr>Manjari</vt:lpstr>
      <vt:lpstr>Elegant Education Pack for Students XL by Slidesgo</vt:lpstr>
      <vt:lpstr>Hướng dẫn thực hiện  quy trình lựa chọn SGK lớp 9, lớp 12  năm học 2024-2025</vt:lpstr>
      <vt:lpstr>Nội dung</vt:lpstr>
      <vt:lpstr>Nguyên tắc lựa chọn SGK </vt:lpstr>
      <vt:lpstr>Nguyên tắc lựa chọn SGK </vt:lpstr>
      <vt:lpstr>Tiêu chọn SGK</vt:lpstr>
      <vt:lpstr>Tiêu chí lựa chọn SGK</vt:lpstr>
      <vt:lpstr>Tổ chức và hoạt động của Hội đồng lựa chọn SGK</vt:lpstr>
      <vt:lpstr>Thực hiện theo Điều 4, Điều 5 và Điều 6 tại Thông tư 27 của Bộ GD&amp;ĐT</vt:lpstr>
      <vt:lpstr>Lưu ý</vt:lpstr>
      <vt:lpstr>Tổ chức lựa chọn SGK</vt:lpstr>
      <vt:lpstr>Bước 1</vt:lpstr>
      <vt:lpstr>Bước 2. </vt:lpstr>
      <vt:lpstr>Bước 2</vt:lpstr>
      <vt:lpstr>PowerPoint Presentation</vt:lpstr>
      <vt:lpstr>PowerPoint Presentation</vt:lpstr>
      <vt:lpstr>PowerPoint Presentation</vt:lpstr>
      <vt:lpstr>PowerPoint Presentation</vt:lpstr>
      <vt:lpstr>Bước 3</vt:lpstr>
      <vt:lpstr>Bước 4</vt:lpstr>
      <vt:lpstr>Bước 5</vt:lpstr>
      <vt:lpstr>Thẩm định hồ sơ, phê duyệt kết quả lựa chọn SGK</vt:lpstr>
      <vt:lpstr>PowerPoint Presentation</vt:lpstr>
      <vt:lpstr>PowerPoint Presentation</vt:lpstr>
      <vt:lpstr> Nguồn kinh phí tổ chức lựa chọn sách giáo khoa</vt:lpstr>
      <vt:lpstr>PowerPoint Presentation</vt:lpstr>
      <vt:lpstr>MỐC THỜI GIAN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Hướng dẫn thực hiện quy trình lựa chọn SGK lớp 9, lớp 12 năm học 2024-2025</dc:title>
  <dc:creator>SGDLA-LKCD</dc:creator>
  <cp:lastModifiedBy>Microsoft account</cp:lastModifiedBy>
  <cp:revision>32</cp:revision>
  <dcterms:modified xsi:type="dcterms:W3CDTF">2024-03-06T07:43:50Z</dcterms:modified>
</cp:coreProperties>
</file>